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a3a4906b6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eb04a1950451b"/>
  </p:sldMasterIdLst>
  <p:sldIdLst>
    <p:sldId xmlns:r="http://schemas.openxmlformats.org/officeDocument/2006/relationships" id="256" r:id="R277ba5a30038488a"/>
    <p:sldId xmlns:r="http://schemas.openxmlformats.org/officeDocument/2006/relationships" id="257" r:id="R7fd8eff6eedf4ebe"/>
    <p:sldId xmlns:r="http://schemas.openxmlformats.org/officeDocument/2006/relationships" id="258" r:id="R554aebd441fa4b8e"/>
    <p:sldId xmlns:r="http://schemas.openxmlformats.org/officeDocument/2006/relationships" id="259" r:id="R1b222769b15a4ff5"/>
    <p:sldId xmlns:r="http://schemas.openxmlformats.org/officeDocument/2006/relationships" id="260" r:id="R8798debb30f04465"/>
    <p:sldId xmlns:r="http://schemas.openxmlformats.org/officeDocument/2006/relationships" id="261" r:id="Ra6c4a0be350b43c8"/>
    <p:sldId xmlns:r="http://schemas.openxmlformats.org/officeDocument/2006/relationships" id="262" r:id="R8749f354f7a34a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eb04a1950451b" /><Relationship Type="http://schemas.openxmlformats.org/officeDocument/2006/relationships/slide" Target="/ppt/slides/slide1.xml" Id="R277ba5a30038488a" /><Relationship Type="http://schemas.openxmlformats.org/officeDocument/2006/relationships/slide" Target="/ppt/slides/slide2.xml" Id="R7fd8eff6eedf4ebe" /><Relationship Type="http://schemas.openxmlformats.org/officeDocument/2006/relationships/slide" Target="/ppt/slides/slide3.xml" Id="R554aebd441fa4b8e" /><Relationship Type="http://schemas.openxmlformats.org/officeDocument/2006/relationships/slide" Target="/ppt/slides/slide4.xml" Id="R1b222769b15a4ff5" /><Relationship Type="http://schemas.openxmlformats.org/officeDocument/2006/relationships/slide" Target="/ppt/slides/slide5.xml" Id="R8798debb30f04465" /><Relationship Type="http://schemas.openxmlformats.org/officeDocument/2006/relationships/slide" Target="/ppt/slides/slide6.xml" Id="Ra6c4a0be350b43c8" /><Relationship Type="http://schemas.openxmlformats.org/officeDocument/2006/relationships/slide" Target="/ppt/slides/slide7.xml" Id="R8749f354f7a34a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4f78fea77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89a51fd94b17" /><Relationship Type="http://schemas.openxmlformats.org/officeDocument/2006/relationships/theme" Target="/ppt/slideMasters/theme/theme1.xml" Id="R6fa1330370ff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589a51fd9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7b0bcce58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b26f71898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d80665380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6ed93061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3d356fa81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78f4f24c42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e1e9f9a1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BRÅTVEIT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BRÅTVEIT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LØLAND BRÅTVEIT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Skruss-Eikeland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