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0555d8417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acfa2237640f9"/>
  </p:sldMasterIdLst>
  <p:sldIdLst>
    <p:sldId xmlns:r="http://schemas.openxmlformats.org/officeDocument/2006/relationships" id="256" r:id="Ra6878602e1a14db6"/>
    <p:sldId xmlns:r="http://schemas.openxmlformats.org/officeDocument/2006/relationships" id="257" r:id="R1eb5841b21924b21"/>
    <p:sldId xmlns:r="http://schemas.openxmlformats.org/officeDocument/2006/relationships" id="258" r:id="R1bc96c51b61e4c1c"/>
    <p:sldId xmlns:r="http://schemas.openxmlformats.org/officeDocument/2006/relationships" id="259" r:id="Re849e8cec5e843eb"/>
    <p:sldId xmlns:r="http://schemas.openxmlformats.org/officeDocument/2006/relationships" id="260" r:id="Rf38f5d44263840e9"/>
    <p:sldId xmlns:r="http://schemas.openxmlformats.org/officeDocument/2006/relationships" id="261" r:id="Ra16fbd5942a44cab"/>
    <p:sldId xmlns:r="http://schemas.openxmlformats.org/officeDocument/2006/relationships" id="262" r:id="R4eb19f43743347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acfa2237640f9" /><Relationship Type="http://schemas.openxmlformats.org/officeDocument/2006/relationships/slide" Target="/ppt/slides/slide1.xml" Id="Ra6878602e1a14db6" /><Relationship Type="http://schemas.openxmlformats.org/officeDocument/2006/relationships/slide" Target="/ppt/slides/slide2.xml" Id="R1eb5841b21924b21" /><Relationship Type="http://schemas.openxmlformats.org/officeDocument/2006/relationships/slide" Target="/ppt/slides/slide3.xml" Id="R1bc96c51b61e4c1c" /><Relationship Type="http://schemas.openxmlformats.org/officeDocument/2006/relationships/slide" Target="/ppt/slides/slide4.xml" Id="Re849e8cec5e843eb" /><Relationship Type="http://schemas.openxmlformats.org/officeDocument/2006/relationships/slide" Target="/ppt/slides/slide5.xml" Id="Rf38f5d44263840e9" /><Relationship Type="http://schemas.openxmlformats.org/officeDocument/2006/relationships/slide" Target="/ppt/slides/slide6.xml" Id="Ra16fbd5942a44cab" /><Relationship Type="http://schemas.openxmlformats.org/officeDocument/2006/relationships/slide" Target="/ppt/slides/slide7.xml" Id="R4eb19f43743347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844449088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e4430b9db4009" /><Relationship Type="http://schemas.openxmlformats.org/officeDocument/2006/relationships/theme" Target="/ppt/slideMasters/theme/theme1.xml" Id="Re940f466d45e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e4430b9db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bf8b890154a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63411b1a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88f1413cc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0c26792214d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8ed2115c1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550329b6f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6f27969f5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STIE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51 825 899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55 463 115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KLEPP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Reddalsveien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STIE INVEST AS</a:t>
            </a:r>
          </a:p>
        </p:txBody>
      </p:sp>
    </p:spTree>
  </p:cSld>
  <p:clrMapOvr>
    <a:masterClrMapping xmlns:a="http://schemas.openxmlformats.org/drawingml/2006/main"/>
  </p:clrMapOvr>
</p:sld>
</file>