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3a910140064b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b2966558cb4203"/>
  </p:sldMasterIdLst>
  <p:sldIdLst>
    <p:sldId xmlns:r="http://schemas.openxmlformats.org/officeDocument/2006/relationships" id="256" r:id="R048912d8ae9345bc"/>
    <p:sldId xmlns:r="http://schemas.openxmlformats.org/officeDocument/2006/relationships" id="257" r:id="R5f87acc83c234f0b"/>
    <p:sldId xmlns:r="http://schemas.openxmlformats.org/officeDocument/2006/relationships" id="258" r:id="Rc9c4c159901d494c"/>
    <p:sldId xmlns:r="http://schemas.openxmlformats.org/officeDocument/2006/relationships" id="259" r:id="Rc0a46443a27648e0"/>
    <p:sldId xmlns:r="http://schemas.openxmlformats.org/officeDocument/2006/relationships" id="260" r:id="Rf237445a9c1d44e5"/>
    <p:sldId xmlns:r="http://schemas.openxmlformats.org/officeDocument/2006/relationships" id="261" r:id="R3d25800979f84a01"/>
    <p:sldId xmlns:r="http://schemas.openxmlformats.org/officeDocument/2006/relationships" id="262" r:id="R7190035e78f749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b2966558cb4203" /><Relationship Type="http://schemas.openxmlformats.org/officeDocument/2006/relationships/slide" Target="/ppt/slides/slide1.xml" Id="R048912d8ae9345bc" /><Relationship Type="http://schemas.openxmlformats.org/officeDocument/2006/relationships/slide" Target="/ppt/slides/slide2.xml" Id="R5f87acc83c234f0b" /><Relationship Type="http://schemas.openxmlformats.org/officeDocument/2006/relationships/slide" Target="/ppt/slides/slide3.xml" Id="Rc9c4c159901d494c" /><Relationship Type="http://schemas.openxmlformats.org/officeDocument/2006/relationships/slide" Target="/ppt/slides/slide4.xml" Id="Rc0a46443a27648e0" /><Relationship Type="http://schemas.openxmlformats.org/officeDocument/2006/relationships/slide" Target="/ppt/slides/slide5.xml" Id="Rf237445a9c1d44e5" /><Relationship Type="http://schemas.openxmlformats.org/officeDocument/2006/relationships/slide" Target="/ppt/slides/slide6.xml" Id="R3d25800979f84a01" /><Relationship Type="http://schemas.openxmlformats.org/officeDocument/2006/relationships/slide" Target="/ppt/slides/slide7.xml" Id="R7190035e78f749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d60e91038c47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3410ada5a45dd" /><Relationship Type="http://schemas.openxmlformats.org/officeDocument/2006/relationships/theme" Target="/ppt/slideMasters/theme/theme1.xml" Id="Rc258fae537d647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e3410ada5a45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b14af3f5243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ca46bbf8e4b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c4d5523a441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fb51c2c8941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75d99c7614f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8663b063b4e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872464f194d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OPPØVE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OPPØVE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551 975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370 191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−978 554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3 514 899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FELDE HOLDING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SMEDEGÅRD HOLDING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FURTEBOTN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928 457 230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