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74eb6ed40b44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82124f6ba44d49"/>
  </p:sldMasterIdLst>
  <p:sldIdLst>
    <p:sldId xmlns:r="http://schemas.openxmlformats.org/officeDocument/2006/relationships" id="256" r:id="R2e4311b5fd024825"/>
    <p:sldId xmlns:r="http://schemas.openxmlformats.org/officeDocument/2006/relationships" id="257" r:id="Ra626580a8ef844a8"/>
    <p:sldId xmlns:r="http://schemas.openxmlformats.org/officeDocument/2006/relationships" id="258" r:id="Ra656aeab8acc4231"/>
    <p:sldId xmlns:r="http://schemas.openxmlformats.org/officeDocument/2006/relationships" id="259" r:id="Ra7412df990b94896"/>
    <p:sldId xmlns:r="http://schemas.openxmlformats.org/officeDocument/2006/relationships" id="260" r:id="R4d25ebdbf1744d40"/>
    <p:sldId xmlns:r="http://schemas.openxmlformats.org/officeDocument/2006/relationships" id="261" r:id="R71a5d0f8657e4f9a"/>
    <p:sldId xmlns:r="http://schemas.openxmlformats.org/officeDocument/2006/relationships" id="262" r:id="Rc5b93265b142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2124f6ba44d49" /><Relationship Type="http://schemas.openxmlformats.org/officeDocument/2006/relationships/slide" Target="/ppt/slides/slide1.xml" Id="R2e4311b5fd024825" /><Relationship Type="http://schemas.openxmlformats.org/officeDocument/2006/relationships/slide" Target="/ppt/slides/slide2.xml" Id="Ra626580a8ef844a8" /><Relationship Type="http://schemas.openxmlformats.org/officeDocument/2006/relationships/slide" Target="/ppt/slides/slide3.xml" Id="Ra656aeab8acc4231" /><Relationship Type="http://schemas.openxmlformats.org/officeDocument/2006/relationships/slide" Target="/ppt/slides/slide4.xml" Id="Ra7412df990b94896" /><Relationship Type="http://schemas.openxmlformats.org/officeDocument/2006/relationships/slide" Target="/ppt/slides/slide5.xml" Id="R4d25ebdbf1744d40" /><Relationship Type="http://schemas.openxmlformats.org/officeDocument/2006/relationships/slide" Target="/ppt/slides/slide6.xml" Id="R71a5d0f8657e4f9a" /><Relationship Type="http://schemas.openxmlformats.org/officeDocument/2006/relationships/slide" Target="/ppt/slides/slide7.xml" Id="Rc5b93265b142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2ec70c747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e3deade164dfb" /><Relationship Type="http://schemas.openxmlformats.org/officeDocument/2006/relationships/theme" Target="/ppt/slideMasters/theme/theme1.xml" Id="Rd35484c22c5e42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de3deade164d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b3f75080440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1a76dac2048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f615ab2a04c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457f93c3b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91f8b788949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cb79c48f04f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0acd9487741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I. 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 ANDERSEN HOLDING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2 237 091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Andersen, Myrdalsvegen 42J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5130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928 447 235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