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3ab5dccc49341d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9098d67a4ae408b"/>
  </p:sldMasterIdLst>
  <p:sldIdLst>
    <p:sldId xmlns:r="http://schemas.openxmlformats.org/officeDocument/2006/relationships" id="256" r:id="R2674d08658794c84"/>
    <p:sldId xmlns:r="http://schemas.openxmlformats.org/officeDocument/2006/relationships" id="257" r:id="R3de4effa99344af7"/>
    <p:sldId xmlns:r="http://schemas.openxmlformats.org/officeDocument/2006/relationships" id="258" r:id="Rc9e1484856d14966"/>
    <p:sldId xmlns:r="http://schemas.openxmlformats.org/officeDocument/2006/relationships" id="259" r:id="R53d74b14dde24ace"/>
    <p:sldId xmlns:r="http://schemas.openxmlformats.org/officeDocument/2006/relationships" id="260" r:id="R72769569776744f6"/>
    <p:sldId xmlns:r="http://schemas.openxmlformats.org/officeDocument/2006/relationships" id="261" r:id="R58bba81877d34cdc"/>
    <p:sldId xmlns:r="http://schemas.openxmlformats.org/officeDocument/2006/relationships" id="262" r:id="R815ff8a92bf6491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9098d67a4ae408b" /><Relationship Type="http://schemas.openxmlformats.org/officeDocument/2006/relationships/slide" Target="/ppt/slides/slide1.xml" Id="R2674d08658794c84" /><Relationship Type="http://schemas.openxmlformats.org/officeDocument/2006/relationships/slide" Target="/ppt/slides/slide2.xml" Id="R3de4effa99344af7" /><Relationship Type="http://schemas.openxmlformats.org/officeDocument/2006/relationships/slide" Target="/ppt/slides/slide3.xml" Id="Rc9e1484856d14966" /><Relationship Type="http://schemas.openxmlformats.org/officeDocument/2006/relationships/slide" Target="/ppt/slides/slide4.xml" Id="R53d74b14dde24ace" /><Relationship Type="http://schemas.openxmlformats.org/officeDocument/2006/relationships/slide" Target="/ppt/slides/slide5.xml" Id="R72769569776744f6" /><Relationship Type="http://schemas.openxmlformats.org/officeDocument/2006/relationships/slide" Target="/ppt/slides/slide6.xml" Id="R58bba81877d34cdc" /><Relationship Type="http://schemas.openxmlformats.org/officeDocument/2006/relationships/slide" Target="/ppt/slides/slide7.xml" Id="R815ff8a92bf6491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89c3b674250411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32de384b034284" /><Relationship Type="http://schemas.openxmlformats.org/officeDocument/2006/relationships/theme" Target="/ppt/slideMasters/theme/theme1.xml" Id="R0c06ccf51e3d4da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332de384b03428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db95944462470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292726af184a0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44bea668bf4a7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583d8bb9a1480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bd8c3a347f4bf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d4efe229154ae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41f64f8e50436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MITS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MITS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MITS HOLDING AS ble etablert [år] og holder til i Narvik.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MITS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MITS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MITS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250 000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243 405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255 300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1 446 646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2 646 646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MITS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STEINAR FINSTAD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MITS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Bergfrueveien 5A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8515 Narvik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928 413 683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MITS HOLDING AS</a:t>
            </a:r>
          </a:p>
        </p:txBody>
      </p:sp>
    </p:spTree>
  </p:cSld>
  <p:clrMapOvr>
    <a:masterClrMapping xmlns:a="http://schemas.openxmlformats.org/drawingml/2006/main"/>
  </p:clrMapOvr>
</p:sld>
</file>