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44afd3c77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a0c7335dd4dd9"/>
  </p:sldMasterIdLst>
  <p:sldIdLst>
    <p:sldId xmlns:r="http://schemas.openxmlformats.org/officeDocument/2006/relationships" id="256" r:id="Rc13bdaacc28c4828"/>
    <p:sldId xmlns:r="http://schemas.openxmlformats.org/officeDocument/2006/relationships" id="257" r:id="Rdb430388915544a8"/>
    <p:sldId xmlns:r="http://schemas.openxmlformats.org/officeDocument/2006/relationships" id="258" r:id="R7f96463f9aab41d5"/>
    <p:sldId xmlns:r="http://schemas.openxmlformats.org/officeDocument/2006/relationships" id="259" r:id="R5742c6b444d04a44"/>
    <p:sldId xmlns:r="http://schemas.openxmlformats.org/officeDocument/2006/relationships" id="260" r:id="R3e93802cce444538"/>
    <p:sldId xmlns:r="http://schemas.openxmlformats.org/officeDocument/2006/relationships" id="261" r:id="R87fbaaf9af4b4295"/>
    <p:sldId xmlns:r="http://schemas.openxmlformats.org/officeDocument/2006/relationships" id="262" r:id="R0bfd225e021e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a0c7335dd4dd9" /><Relationship Type="http://schemas.openxmlformats.org/officeDocument/2006/relationships/slide" Target="/ppt/slides/slide1.xml" Id="Rc13bdaacc28c4828" /><Relationship Type="http://schemas.openxmlformats.org/officeDocument/2006/relationships/slide" Target="/ppt/slides/slide2.xml" Id="Rdb430388915544a8" /><Relationship Type="http://schemas.openxmlformats.org/officeDocument/2006/relationships/slide" Target="/ppt/slides/slide3.xml" Id="R7f96463f9aab41d5" /><Relationship Type="http://schemas.openxmlformats.org/officeDocument/2006/relationships/slide" Target="/ppt/slides/slide4.xml" Id="R5742c6b444d04a44" /><Relationship Type="http://schemas.openxmlformats.org/officeDocument/2006/relationships/slide" Target="/ppt/slides/slide5.xml" Id="R3e93802cce444538" /><Relationship Type="http://schemas.openxmlformats.org/officeDocument/2006/relationships/slide" Target="/ppt/slides/slide6.xml" Id="R87fbaaf9af4b4295" /><Relationship Type="http://schemas.openxmlformats.org/officeDocument/2006/relationships/slide" Target="/ppt/slides/slide7.xml" Id="R0bfd225e021e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7d36f37bc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6c79ff594835" /><Relationship Type="http://schemas.openxmlformats.org/officeDocument/2006/relationships/theme" Target="/ppt/slideMasters/theme/theme1.xml" Id="Rb6627dce8fc0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06c79ff59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c2090e2a1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59dfa99a1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3bca93a2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488d78ed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702a4ddc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404aff50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3e15b2b9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