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c9290d55cf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b6787af9d5452d"/>
  </p:sldMasterIdLst>
  <p:sldIdLst>
    <p:sldId xmlns:r="http://schemas.openxmlformats.org/officeDocument/2006/relationships" id="256" r:id="R3384a757a5df4c47"/>
    <p:sldId xmlns:r="http://schemas.openxmlformats.org/officeDocument/2006/relationships" id="257" r:id="Rb4db04f481894ade"/>
    <p:sldId xmlns:r="http://schemas.openxmlformats.org/officeDocument/2006/relationships" id="258" r:id="R91c2aac53bad481a"/>
    <p:sldId xmlns:r="http://schemas.openxmlformats.org/officeDocument/2006/relationships" id="259" r:id="Rf2ea356c10bf4ebb"/>
    <p:sldId xmlns:r="http://schemas.openxmlformats.org/officeDocument/2006/relationships" id="260" r:id="Ra5488afd72e14ebf"/>
    <p:sldId xmlns:r="http://schemas.openxmlformats.org/officeDocument/2006/relationships" id="261" r:id="R84f15a9195d9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6787af9d5452d" /><Relationship Type="http://schemas.openxmlformats.org/officeDocument/2006/relationships/slide" Target="/ppt/slides/slide1.xml" Id="R3384a757a5df4c47" /><Relationship Type="http://schemas.openxmlformats.org/officeDocument/2006/relationships/slide" Target="/ppt/slides/slide2.xml" Id="Rb4db04f481894ade" /><Relationship Type="http://schemas.openxmlformats.org/officeDocument/2006/relationships/slide" Target="/ppt/slides/slide3.xml" Id="R91c2aac53bad481a" /><Relationship Type="http://schemas.openxmlformats.org/officeDocument/2006/relationships/slide" Target="/ppt/slides/slide4.xml" Id="Rf2ea356c10bf4ebb" /><Relationship Type="http://schemas.openxmlformats.org/officeDocument/2006/relationships/slide" Target="/ppt/slides/slide5.xml" Id="Ra5488afd72e14ebf" /><Relationship Type="http://schemas.openxmlformats.org/officeDocument/2006/relationships/slide" Target="/ppt/slides/slide6.xml" Id="R84f15a9195d9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122f33273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bd0dd791a4c3d" /><Relationship Type="http://schemas.openxmlformats.org/officeDocument/2006/relationships/theme" Target="/ppt/slideMasters/theme/theme1.xml" Id="R9c15f0ac83aa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bd0dd791a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be6416e73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a54395d5a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73a250c9b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412b1cf0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16665ba7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28466e570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BYGDEBLAD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95 87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928 372 340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