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7badd39ed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9137d8d894e3f"/>
  </p:sldMasterIdLst>
  <p:sldIdLst>
    <p:sldId xmlns:r="http://schemas.openxmlformats.org/officeDocument/2006/relationships" id="256" r:id="R9709d917e55f49e2"/>
    <p:sldId xmlns:r="http://schemas.openxmlformats.org/officeDocument/2006/relationships" id="257" r:id="R2c9987f0e30d445b"/>
    <p:sldId xmlns:r="http://schemas.openxmlformats.org/officeDocument/2006/relationships" id="258" r:id="R109abc216b8a4294"/>
    <p:sldId xmlns:r="http://schemas.openxmlformats.org/officeDocument/2006/relationships" id="259" r:id="Rebdc86cffb504ef8"/>
    <p:sldId xmlns:r="http://schemas.openxmlformats.org/officeDocument/2006/relationships" id="260" r:id="R72c49495434244f1"/>
    <p:sldId xmlns:r="http://schemas.openxmlformats.org/officeDocument/2006/relationships" id="261" r:id="R9ed9d42e2d6140a8"/>
    <p:sldId xmlns:r="http://schemas.openxmlformats.org/officeDocument/2006/relationships" id="262" r:id="R22b6ebd38aef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9137d8d894e3f" /><Relationship Type="http://schemas.openxmlformats.org/officeDocument/2006/relationships/slide" Target="/ppt/slides/slide1.xml" Id="R9709d917e55f49e2" /><Relationship Type="http://schemas.openxmlformats.org/officeDocument/2006/relationships/slide" Target="/ppt/slides/slide2.xml" Id="R2c9987f0e30d445b" /><Relationship Type="http://schemas.openxmlformats.org/officeDocument/2006/relationships/slide" Target="/ppt/slides/slide3.xml" Id="R109abc216b8a4294" /><Relationship Type="http://schemas.openxmlformats.org/officeDocument/2006/relationships/slide" Target="/ppt/slides/slide4.xml" Id="Rebdc86cffb504ef8" /><Relationship Type="http://schemas.openxmlformats.org/officeDocument/2006/relationships/slide" Target="/ppt/slides/slide5.xml" Id="R72c49495434244f1" /><Relationship Type="http://schemas.openxmlformats.org/officeDocument/2006/relationships/slide" Target="/ppt/slides/slide6.xml" Id="R9ed9d42e2d6140a8" /><Relationship Type="http://schemas.openxmlformats.org/officeDocument/2006/relationships/slide" Target="/ppt/slides/slide7.xml" Id="R22b6ebd38aef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28bd4f297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702e7c3e4a45" /><Relationship Type="http://schemas.openxmlformats.org/officeDocument/2006/relationships/theme" Target="/ppt/slideMasters/theme/theme1.xml" Id="R27602faeb69f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2702e7c3e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38a869d7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80f9802f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895df14e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8b84a823b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2e92d893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472edad2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37ba1302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KRAMERICA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KRAMERICA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RØED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Røed Hermansen, Jordbærveien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