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7623af09464e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b5ff35aec54030"/>
  </p:sldMasterIdLst>
  <p:sldIdLst>
    <p:sldId xmlns:r="http://schemas.openxmlformats.org/officeDocument/2006/relationships" id="256" r:id="Rafd28fad852745ea"/>
    <p:sldId xmlns:r="http://schemas.openxmlformats.org/officeDocument/2006/relationships" id="257" r:id="R405974cab6a64509"/>
    <p:sldId xmlns:r="http://schemas.openxmlformats.org/officeDocument/2006/relationships" id="258" r:id="R629462330fce46ac"/>
    <p:sldId xmlns:r="http://schemas.openxmlformats.org/officeDocument/2006/relationships" id="259" r:id="R1eb4db610ab34e53"/>
    <p:sldId xmlns:r="http://schemas.openxmlformats.org/officeDocument/2006/relationships" id="260" r:id="Re04026a9ab1e4bf5"/>
    <p:sldId xmlns:r="http://schemas.openxmlformats.org/officeDocument/2006/relationships" id="261" r:id="R999d13dd3a7844ba"/>
    <p:sldId xmlns:r="http://schemas.openxmlformats.org/officeDocument/2006/relationships" id="262" r:id="R79e9f57f9c7044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5ff35aec54030" /><Relationship Type="http://schemas.openxmlformats.org/officeDocument/2006/relationships/slide" Target="/ppt/slides/slide1.xml" Id="Rafd28fad852745ea" /><Relationship Type="http://schemas.openxmlformats.org/officeDocument/2006/relationships/slide" Target="/ppt/slides/slide2.xml" Id="R405974cab6a64509" /><Relationship Type="http://schemas.openxmlformats.org/officeDocument/2006/relationships/slide" Target="/ppt/slides/slide3.xml" Id="R629462330fce46ac" /><Relationship Type="http://schemas.openxmlformats.org/officeDocument/2006/relationships/slide" Target="/ppt/slides/slide4.xml" Id="R1eb4db610ab34e53" /><Relationship Type="http://schemas.openxmlformats.org/officeDocument/2006/relationships/slide" Target="/ppt/slides/slide5.xml" Id="Re04026a9ab1e4bf5" /><Relationship Type="http://schemas.openxmlformats.org/officeDocument/2006/relationships/slide" Target="/ppt/slides/slide6.xml" Id="R999d13dd3a7844ba" /><Relationship Type="http://schemas.openxmlformats.org/officeDocument/2006/relationships/slide" Target="/ppt/slides/slide7.xml" Id="R79e9f57f9c7044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24c141203449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a82902a446ae" /><Relationship Type="http://schemas.openxmlformats.org/officeDocument/2006/relationships/theme" Target="/ppt/slideMasters/theme/theme1.xml" Id="R8566248321ad4c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7ba82902a446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0434f2c5a41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d3ced39d246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9d84da4ff46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07c876a7243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0682d79f145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1609447dd4b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960f98e4945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SUPERPOTENSIAL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SUPERPOTENSIAL HOLDING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3 600 602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2 900 790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2 915 137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SOARES KENNETH VARHAUG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4350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SUPERPOTENSIAL HOLDING AS</a:t>
            </a:r>
          </a:p>
        </p:txBody>
      </p:sp>
    </p:spTree>
  </p:cSld>
  <p:clrMapOvr>
    <a:masterClrMapping xmlns:a="http://schemas.openxmlformats.org/drawingml/2006/main"/>
  </p:clrMapOvr>
</p:sld>
</file>