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55baacb90f43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49148759814607"/>
  </p:sldMasterIdLst>
  <p:sldIdLst>
    <p:sldId xmlns:r="http://schemas.openxmlformats.org/officeDocument/2006/relationships" id="256" r:id="R517c2e732eea4ae4"/>
    <p:sldId xmlns:r="http://schemas.openxmlformats.org/officeDocument/2006/relationships" id="257" r:id="Rd0990f43241541ec"/>
    <p:sldId xmlns:r="http://schemas.openxmlformats.org/officeDocument/2006/relationships" id="258" r:id="Rc7f7af04bde940a4"/>
    <p:sldId xmlns:r="http://schemas.openxmlformats.org/officeDocument/2006/relationships" id="259" r:id="R2b3febc098c74f62"/>
    <p:sldId xmlns:r="http://schemas.openxmlformats.org/officeDocument/2006/relationships" id="260" r:id="R8a36cf083cdc42c2"/>
    <p:sldId xmlns:r="http://schemas.openxmlformats.org/officeDocument/2006/relationships" id="261" r:id="R9b74fc35c84b4409"/>
    <p:sldId xmlns:r="http://schemas.openxmlformats.org/officeDocument/2006/relationships" id="262" r:id="R571d8f204f4748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49148759814607" /><Relationship Type="http://schemas.openxmlformats.org/officeDocument/2006/relationships/slide" Target="/ppt/slides/slide1.xml" Id="R517c2e732eea4ae4" /><Relationship Type="http://schemas.openxmlformats.org/officeDocument/2006/relationships/slide" Target="/ppt/slides/slide2.xml" Id="Rd0990f43241541ec" /><Relationship Type="http://schemas.openxmlformats.org/officeDocument/2006/relationships/slide" Target="/ppt/slides/slide3.xml" Id="Rc7f7af04bde940a4" /><Relationship Type="http://schemas.openxmlformats.org/officeDocument/2006/relationships/slide" Target="/ppt/slides/slide4.xml" Id="R2b3febc098c74f62" /><Relationship Type="http://schemas.openxmlformats.org/officeDocument/2006/relationships/slide" Target="/ppt/slides/slide5.xml" Id="R8a36cf083cdc42c2" /><Relationship Type="http://schemas.openxmlformats.org/officeDocument/2006/relationships/slide" Target="/ppt/slides/slide6.xml" Id="R9b74fc35c84b4409" /><Relationship Type="http://schemas.openxmlformats.org/officeDocument/2006/relationships/slide" Target="/ppt/slides/slide7.xml" Id="R571d8f204f4748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3df428284141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03f94800924c82" /><Relationship Type="http://schemas.openxmlformats.org/officeDocument/2006/relationships/theme" Target="/ppt/slideMasters/theme/theme1.xml" Id="Rfaad4295a1464c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03f94800924c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f8443f01fe4d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00f3e1ab464c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acef95e16e49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d48c17f1248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858c4cdce245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0eac27efc943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9a978232ae4e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ACE-HOLDING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ACE-HOLDING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ACE-HOLDING AS ble etablert [år] og holder til i Vikhammer.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ACE-HOLDING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ACE-HOLDING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ACE-HOLDING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41 558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ACE-HOLDING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ANN-CATHRIN ERIKSEN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ACE-HOLDING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Ann-Cathrin Eriksen, Vikhovlia 1515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7560 Vikhammer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928 342 050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ACE-HOLDING AS</a:t>
            </a:r>
          </a:p>
        </p:txBody>
      </p:sp>
    </p:spTree>
  </p:cSld>
  <p:clrMapOvr>
    <a:masterClrMapping xmlns:a="http://schemas.openxmlformats.org/drawingml/2006/main"/>
  </p:clrMapOvr>
</p:sld>
</file>