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b74dcd518546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210a2d170848f5"/>
  </p:sldMasterIdLst>
  <p:sldIdLst>
    <p:sldId xmlns:r="http://schemas.openxmlformats.org/officeDocument/2006/relationships" id="256" r:id="R0b5d1a1ce5e54c9c"/>
    <p:sldId xmlns:r="http://schemas.openxmlformats.org/officeDocument/2006/relationships" id="257" r:id="R0250a507dd704953"/>
    <p:sldId xmlns:r="http://schemas.openxmlformats.org/officeDocument/2006/relationships" id="258" r:id="Rea9ff2c7167542c1"/>
    <p:sldId xmlns:r="http://schemas.openxmlformats.org/officeDocument/2006/relationships" id="259" r:id="R39a23d930ea540a1"/>
    <p:sldId xmlns:r="http://schemas.openxmlformats.org/officeDocument/2006/relationships" id="260" r:id="R3a8362b8c737446c"/>
    <p:sldId xmlns:r="http://schemas.openxmlformats.org/officeDocument/2006/relationships" id="261" r:id="R8a9a63ea4dab46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210a2d170848f5" /><Relationship Type="http://schemas.openxmlformats.org/officeDocument/2006/relationships/slide" Target="/ppt/slides/slide1.xml" Id="R0b5d1a1ce5e54c9c" /><Relationship Type="http://schemas.openxmlformats.org/officeDocument/2006/relationships/slide" Target="/ppt/slides/slide2.xml" Id="R0250a507dd704953" /><Relationship Type="http://schemas.openxmlformats.org/officeDocument/2006/relationships/slide" Target="/ppt/slides/slide3.xml" Id="Rea9ff2c7167542c1" /><Relationship Type="http://schemas.openxmlformats.org/officeDocument/2006/relationships/slide" Target="/ppt/slides/slide4.xml" Id="R39a23d930ea540a1" /><Relationship Type="http://schemas.openxmlformats.org/officeDocument/2006/relationships/slide" Target="/ppt/slides/slide5.xml" Id="R3a8362b8c737446c" /><Relationship Type="http://schemas.openxmlformats.org/officeDocument/2006/relationships/slide" Target="/ppt/slides/slide6.xml" Id="R8a9a63ea4dab46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370bd6602542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521695f394987" /><Relationship Type="http://schemas.openxmlformats.org/officeDocument/2006/relationships/theme" Target="/ppt/slideMasters/theme/theme1.xml" Id="R6301ed6dac764a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e521695f3949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ba53c9904b49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b087ee008243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14a6e160643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9308cbd354f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454571d9d74a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bb3abb1c8e4f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ACE-HOLDING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ACE-HOLDING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ACE-HOLDING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ACE-HOLDING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ACE-HOLDING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ACE-HOLDING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Ann-Cathrin Eriksen, Vikhovlia 1515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7560 Vikhammer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928 342 050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ACE-HOLDING AS</a:t>
            </a:r>
          </a:p>
        </p:txBody>
      </p:sp>
    </p:spTree>
  </p:cSld>
  <p:clrMapOvr>
    <a:masterClrMapping xmlns:a="http://schemas.openxmlformats.org/drawingml/2006/main"/>
  </p:clrMapOvr>
</p:sld>
</file>