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2902b9f0e4c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6da4c447d4875"/>
  </p:sldMasterIdLst>
  <p:sldIdLst>
    <p:sldId xmlns:r="http://schemas.openxmlformats.org/officeDocument/2006/relationships" id="256" r:id="R4e0b732239844440"/>
    <p:sldId xmlns:r="http://schemas.openxmlformats.org/officeDocument/2006/relationships" id="257" r:id="R1b89bf5da5cd436f"/>
    <p:sldId xmlns:r="http://schemas.openxmlformats.org/officeDocument/2006/relationships" id="258" r:id="R02b5437d3b104c4d"/>
    <p:sldId xmlns:r="http://schemas.openxmlformats.org/officeDocument/2006/relationships" id="259" r:id="R6329c04a21b643b9"/>
    <p:sldId xmlns:r="http://schemas.openxmlformats.org/officeDocument/2006/relationships" id="260" r:id="R83e94169d900490e"/>
    <p:sldId xmlns:r="http://schemas.openxmlformats.org/officeDocument/2006/relationships" id="261" r:id="Rbf361c18235e40df"/>
    <p:sldId xmlns:r="http://schemas.openxmlformats.org/officeDocument/2006/relationships" id="262" r:id="R58578d14dade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6da4c447d4875" /><Relationship Type="http://schemas.openxmlformats.org/officeDocument/2006/relationships/slide" Target="/ppt/slides/slide1.xml" Id="R4e0b732239844440" /><Relationship Type="http://schemas.openxmlformats.org/officeDocument/2006/relationships/slide" Target="/ppt/slides/slide2.xml" Id="R1b89bf5da5cd436f" /><Relationship Type="http://schemas.openxmlformats.org/officeDocument/2006/relationships/slide" Target="/ppt/slides/slide3.xml" Id="R02b5437d3b104c4d" /><Relationship Type="http://schemas.openxmlformats.org/officeDocument/2006/relationships/slide" Target="/ppt/slides/slide4.xml" Id="R6329c04a21b643b9" /><Relationship Type="http://schemas.openxmlformats.org/officeDocument/2006/relationships/slide" Target="/ppt/slides/slide5.xml" Id="R83e94169d900490e" /><Relationship Type="http://schemas.openxmlformats.org/officeDocument/2006/relationships/slide" Target="/ppt/slides/slide6.xml" Id="Rbf361c18235e40df" /><Relationship Type="http://schemas.openxmlformats.org/officeDocument/2006/relationships/slide" Target="/ppt/slides/slide7.xml" Id="R58578d14dade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5690dcdd7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cf391318e41a6" /><Relationship Type="http://schemas.openxmlformats.org/officeDocument/2006/relationships/theme" Target="/ppt/slideMasters/theme/theme1.xml" Id="R5219dd23c379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4cf391318e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4fda3cdbb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b73c87ec3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152fed76d4d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ce9a1eb33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eb17e55bb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46faa0a58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6ca636223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FUREBOTN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