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cbc319d08040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c5adea03d44d9"/>
  </p:sldMasterIdLst>
  <p:sldIdLst>
    <p:sldId xmlns:r="http://schemas.openxmlformats.org/officeDocument/2006/relationships" id="256" r:id="R3bceccf10d2b467f"/>
    <p:sldId xmlns:r="http://schemas.openxmlformats.org/officeDocument/2006/relationships" id="257" r:id="R98be6ea3b049415d"/>
    <p:sldId xmlns:r="http://schemas.openxmlformats.org/officeDocument/2006/relationships" id="258" r:id="R1ddc9477ec7d4500"/>
    <p:sldId xmlns:r="http://schemas.openxmlformats.org/officeDocument/2006/relationships" id="259" r:id="Rf8e821e7f84a4abe"/>
    <p:sldId xmlns:r="http://schemas.openxmlformats.org/officeDocument/2006/relationships" id="260" r:id="Ra19901d79d884ccb"/>
    <p:sldId xmlns:r="http://schemas.openxmlformats.org/officeDocument/2006/relationships" id="261" r:id="R317d45abf44c42a6"/>
    <p:sldId xmlns:r="http://schemas.openxmlformats.org/officeDocument/2006/relationships" id="262" r:id="Rf92d99f6e0c8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c5adea03d44d9" /><Relationship Type="http://schemas.openxmlformats.org/officeDocument/2006/relationships/slide" Target="/ppt/slides/slide1.xml" Id="R3bceccf10d2b467f" /><Relationship Type="http://schemas.openxmlformats.org/officeDocument/2006/relationships/slide" Target="/ppt/slides/slide2.xml" Id="R98be6ea3b049415d" /><Relationship Type="http://schemas.openxmlformats.org/officeDocument/2006/relationships/slide" Target="/ppt/slides/slide3.xml" Id="R1ddc9477ec7d4500" /><Relationship Type="http://schemas.openxmlformats.org/officeDocument/2006/relationships/slide" Target="/ppt/slides/slide4.xml" Id="Rf8e821e7f84a4abe" /><Relationship Type="http://schemas.openxmlformats.org/officeDocument/2006/relationships/slide" Target="/ppt/slides/slide5.xml" Id="Ra19901d79d884ccb" /><Relationship Type="http://schemas.openxmlformats.org/officeDocument/2006/relationships/slide" Target="/ppt/slides/slide6.xml" Id="R317d45abf44c42a6" /><Relationship Type="http://schemas.openxmlformats.org/officeDocument/2006/relationships/slide" Target="/ppt/slides/slide7.xml" Id="Rf92d99f6e0c8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5b6ff7099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71b6758e94032" /><Relationship Type="http://schemas.openxmlformats.org/officeDocument/2006/relationships/theme" Target="/ppt/slideMasters/theme/theme1.xml" Id="R0550f6bf945c49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871b6758e9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766001349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bb28b7fb54f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451691538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756abc3db4d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ab6c53c2a4d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ac7ad771540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7389a6dda47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LME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6 451 321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6 461 361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MAGNE ENGEDAL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Magne Engedal, Madlatuå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928 330 508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LME INVEST AS</a:t>
            </a:r>
          </a:p>
        </p:txBody>
      </p:sp>
    </p:spTree>
  </p:cSld>
  <p:clrMapOvr>
    <a:masterClrMapping xmlns:a="http://schemas.openxmlformats.org/drawingml/2006/main"/>
  </p:clrMapOvr>
</p:sld>
</file>