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13646abca841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442f18e2194087"/>
  </p:sldMasterIdLst>
  <p:sldIdLst>
    <p:sldId xmlns:r="http://schemas.openxmlformats.org/officeDocument/2006/relationships" id="256" r:id="Re3d9e1811cf541f8"/>
    <p:sldId xmlns:r="http://schemas.openxmlformats.org/officeDocument/2006/relationships" id="257" r:id="R88fc1b1f63724170"/>
    <p:sldId xmlns:r="http://schemas.openxmlformats.org/officeDocument/2006/relationships" id="258" r:id="R6e4bca7e1bb44489"/>
    <p:sldId xmlns:r="http://schemas.openxmlformats.org/officeDocument/2006/relationships" id="259" r:id="R0d6e65dc781347c0"/>
    <p:sldId xmlns:r="http://schemas.openxmlformats.org/officeDocument/2006/relationships" id="260" r:id="Rd0f225dcc5cc48b2"/>
    <p:sldId xmlns:r="http://schemas.openxmlformats.org/officeDocument/2006/relationships" id="261" r:id="Ra02723c1fb214f4c"/>
    <p:sldId xmlns:r="http://schemas.openxmlformats.org/officeDocument/2006/relationships" id="262" r:id="R7c57016eb9f043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442f18e2194087" /><Relationship Type="http://schemas.openxmlformats.org/officeDocument/2006/relationships/slide" Target="/ppt/slides/slide1.xml" Id="Re3d9e1811cf541f8" /><Relationship Type="http://schemas.openxmlformats.org/officeDocument/2006/relationships/slide" Target="/ppt/slides/slide2.xml" Id="R88fc1b1f63724170" /><Relationship Type="http://schemas.openxmlformats.org/officeDocument/2006/relationships/slide" Target="/ppt/slides/slide3.xml" Id="R6e4bca7e1bb44489" /><Relationship Type="http://schemas.openxmlformats.org/officeDocument/2006/relationships/slide" Target="/ppt/slides/slide4.xml" Id="R0d6e65dc781347c0" /><Relationship Type="http://schemas.openxmlformats.org/officeDocument/2006/relationships/slide" Target="/ppt/slides/slide5.xml" Id="Rd0f225dcc5cc48b2" /><Relationship Type="http://schemas.openxmlformats.org/officeDocument/2006/relationships/slide" Target="/ppt/slides/slide6.xml" Id="Ra02723c1fb214f4c" /><Relationship Type="http://schemas.openxmlformats.org/officeDocument/2006/relationships/slide" Target="/ppt/slides/slide7.xml" Id="R7c57016eb9f043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f645e570ea4a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64a8211374d15" /><Relationship Type="http://schemas.openxmlformats.org/officeDocument/2006/relationships/theme" Target="/ppt/slideMasters/theme/theme1.xml" Id="R202d857c423e4c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a64a8211374d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99084739d49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26e7a923341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238eece0743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feac1474144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fda422b6f49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b84fa668a4f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493d9e6354d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RSG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RSG FINANS AS ble etablert [år] og holder til i Vikeså.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478 895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64 256 490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64 548 545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SVERRE GÅSLAND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Nesjane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4389 Vikeså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928 329 887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RSG FINANS AS</a:t>
            </a:r>
          </a:p>
        </p:txBody>
      </p:sp>
    </p:spTree>
  </p:cSld>
  <p:clrMapOvr>
    <a:masterClrMapping xmlns:a="http://schemas.openxmlformats.org/drawingml/2006/main"/>
  </p:clrMapOvr>
</p:sld>
</file>