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1079ccec741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380a9d2f9f4330"/>
  </p:sldMasterIdLst>
  <p:sldIdLst>
    <p:sldId xmlns:r="http://schemas.openxmlformats.org/officeDocument/2006/relationships" id="256" r:id="R81f615fd529c484e"/>
    <p:sldId xmlns:r="http://schemas.openxmlformats.org/officeDocument/2006/relationships" id="257" r:id="R8d894d5613ea4f0d"/>
    <p:sldId xmlns:r="http://schemas.openxmlformats.org/officeDocument/2006/relationships" id="258" r:id="Re8064ecfe08d4e2e"/>
    <p:sldId xmlns:r="http://schemas.openxmlformats.org/officeDocument/2006/relationships" id="259" r:id="R60690fa7a90c4afc"/>
    <p:sldId xmlns:r="http://schemas.openxmlformats.org/officeDocument/2006/relationships" id="260" r:id="R45780e1323f94ab5"/>
    <p:sldId xmlns:r="http://schemas.openxmlformats.org/officeDocument/2006/relationships" id="261" r:id="Rea95b2ff41e74842"/>
    <p:sldId xmlns:r="http://schemas.openxmlformats.org/officeDocument/2006/relationships" id="262" r:id="R58a62dd7eea6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380a9d2f9f4330" /><Relationship Type="http://schemas.openxmlformats.org/officeDocument/2006/relationships/slide" Target="/ppt/slides/slide1.xml" Id="R81f615fd529c484e" /><Relationship Type="http://schemas.openxmlformats.org/officeDocument/2006/relationships/slide" Target="/ppt/slides/slide2.xml" Id="R8d894d5613ea4f0d" /><Relationship Type="http://schemas.openxmlformats.org/officeDocument/2006/relationships/slide" Target="/ppt/slides/slide3.xml" Id="Re8064ecfe08d4e2e" /><Relationship Type="http://schemas.openxmlformats.org/officeDocument/2006/relationships/slide" Target="/ppt/slides/slide4.xml" Id="R60690fa7a90c4afc" /><Relationship Type="http://schemas.openxmlformats.org/officeDocument/2006/relationships/slide" Target="/ppt/slides/slide5.xml" Id="R45780e1323f94ab5" /><Relationship Type="http://schemas.openxmlformats.org/officeDocument/2006/relationships/slide" Target="/ppt/slides/slide6.xml" Id="Rea95b2ff41e74842" /><Relationship Type="http://schemas.openxmlformats.org/officeDocument/2006/relationships/slide" Target="/ppt/slides/slide7.xml" Id="R58a62dd7eea6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509e41d0e54e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b2d2664f742e8" /><Relationship Type="http://schemas.openxmlformats.org/officeDocument/2006/relationships/theme" Target="/ppt/slideMasters/theme/theme1.xml" Id="R62abbb8cd1a949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7b2d2664f7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5375a9bbc49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10652517e40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66b9535dd42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a6f26793c42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966a8fc5a4a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80d78f23f4a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b104f8c0e45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 FINANS AS ble etablert [år] og holder til i Vikeså.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−77 872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369 594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64 159 096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64 469 342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OLAV GÅSLAND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Nesjane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4389 Vikeså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928 329 860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 FINANS AS</a:t>
            </a:r>
          </a:p>
        </p:txBody>
      </p:sp>
    </p:spTree>
  </p:cSld>
  <p:clrMapOvr>
    <a:masterClrMapping xmlns:a="http://schemas.openxmlformats.org/drawingml/2006/main"/>
  </p:clrMapOvr>
</p:sld>
</file>