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569d8c1ab604e2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3887132231d435a"/>
  </p:sldMasterIdLst>
  <p:sldIdLst>
    <p:sldId xmlns:r="http://schemas.openxmlformats.org/officeDocument/2006/relationships" id="256" r:id="R6af487e568044360"/>
    <p:sldId xmlns:r="http://schemas.openxmlformats.org/officeDocument/2006/relationships" id="257" r:id="R0bd7b489527a44a4"/>
    <p:sldId xmlns:r="http://schemas.openxmlformats.org/officeDocument/2006/relationships" id="258" r:id="R2c8be56e96c348c8"/>
    <p:sldId xmlns:r="http://schemas.openxmlformats.org/officeDocument/2006/relationships" id="259" r:id="R1affd76d0dca404d"/>
    <p:sldId xmlns:r="http://schemas.openxmlformats.org/officeDocument/2006/relationships" id="260" r:id="R4afb430f1c9743c7"/>
    <p:sldId xmlns:r="http://schemas.openxmlformats.org/officeDocument/2006/relationships" id="261" r:id="R79023747f2e444be"/>
    <p:sldId xmlns:r="http://schemas.openxmlformats.org/officeDocument/2006/relationships" id="262" r:id="R18cf1016fe32405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887132231d435a" /><Relationship Type="http://schemas.openxmlformats.org/officeDocument/2006/relationships/slide" Target="/ppt/slides/slide1.xml" Id="R6af487e568044360" /><Relationship Type="http://schemas.openxmlformats.org/officeDocument/2006/relationships/slide" Target="/ppt/slides/slide2.xml" Id="R0bd7b489527a44a4" /><Relationship Type="http://schemas.openxmlformats.org/officeDocument/2006/relationships/slide" Target="/ppt/slides/slide3.xml" Id="R2c8be56e96c348c8" /><Relationship Type="http://schemas.openxmlformats.org/officeDocument/2006/relationships/slide" Target="/ppt/slides/slide4.xml" Id="R1affd76d0dca404d" /><Relationship Type="http://schemas.openxmlformats.org/officeDocument/2006/relationships/slide" Target="/ppt/slides/slide5.xml" Id="R4afb430f1c9743c7" /><Relationship Type="http://schemas.openxmlformats.org/officeDocument/2006/relationships/slide" Target="/ppt/slides/slide6.xml" Id="R79023747f2e444be" /><Relationship Type="http://schemas.openxmlformats.org/officeDocument/2006/relationships/slide" Target="/ppt/slides/slide7.xml" Id="R18cf1016fe32405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ce2070afe44ad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41166a325f49a4" /><Relationship Type="http://schemas.openxmlformats.org/officeDocument/2006/relationships/theme" Target="/ppt/slideMasters/theme/theme1.xml" Id="Rc33201c1005a46b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841166a325f49a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69ad884df84e1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cb1c39355543c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2dcada19044f4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17b11d6d4843e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f765f71bcb4fe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50a08cd25c47e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0fdfaa9ee44b3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PSK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PSK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PSK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PSK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PSK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PSK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−4 405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409 214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1 469 473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PSK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PHILLIP SKOTTE KVALNES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PSK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Phillip Skotte Kvalnes, Dynekilgata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0569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928 318 990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PSK INVEST AS</a:t>
            </a:r>
          </a:p>
        </p:txBody>
      </p:sp>
    </p:spTree>
  </p:cSld>
  <p:clrMapOvr>
    <a:masterClrMapping xmlns:a="http://schemas.openxmlformats.org/drawingml/2006/main"/>
  </p:clrMapOvr>
</p:sld>
</file>