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3f48d7f0dc4c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b5cec3be744321"/>
  </p:sldMasterIdLst>
  <p:sldIdLst>
    <p:sldId xmlns:r="http://schemas.openxmlformats.org/officeDocument/2006/relationships" id="256" r:id="Rcf84022a10bd4081"/>
    <p:sldId xmlns:r="http://schemas.openxmlformats.org/officeDocument/2006/relationships" id="257" r:id="Rbf20d56e5f014120"/>
    <p:sldId xmlns:r="http://schemas.openxmlformats.org/officeDocument/2006/relationships" id="258" r:id="R101f537543504076"/>
    <p:sldId xmlns:r="http://schemas.openxmlformats.org/officeDocument/2006/relationships" id="259" r:id="R2f4c202c4c7b4a4f"/>
    <p:sldId xmlns:r="http://schemas.openxmlformats.org/officeDocument/2006/relationships" id="260" r:id="R112a2a1e313a4f55"/>
    <p:sldId xmlns:r="http://schemas.openxmlformats.org/officeDocument/2006/relationships" id="261" r:id="R35b1567f1b4c4197"/>
    <p:sldId xmlns:r="http://schemas.openxmlformats.org/officeDocument/2006/relationships" id="262" r:id="R69016b3a277946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b5cec3be744321" /><Relationship Type="http://schemas.openxmlformats.org/officeDocument/2006/relationships/slide" Target="/ppt/slides/slide1.xml" Id="Rcf84022a10bd4081" /><Relationship Type="http://schemas.openxmlformats.org/officeDocument/2006/relationships/slide" Target="/ppt/slides/slide2.xml" Id="Rbf20d56e5f014120" /><Relationship Type="http://schemas.openxmlformats.org/officeDocument/2006/relationships/slide" Target="/ppt/slides/slide3.xml" Id="R101f537543504076" /><Relationship Type="http://schemas.openxmlformats.org/officeDocument/2006/relationships/slide" Target="/ppt/slides/slide4.xml" Id="R2f4c202c4c7b4a4f" /><Relationship Type="http://schemas.openxmlformats.org/officeDocument/2006/relationships/slide" Target="/ppt/slides/slide5.xml" Id="R112a2a1e313a4f55" /><Relationship Type="http://schemas.openxmlformats.org/officeDocument/2006/relationships/slide" Target="/ppt/slides/slide6.xml" Id="R35b1567f1b4c4197" /><Relationship Type="http://schemas.openxmlformats.org/officeDocument/2006/relationships/slide" Target="/ppt/slides/slide7.xml" Id="R69016b3a277946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be2dda01d4f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8d6253756485d" /><Relationship Type="http://schemas.openxmlformats.org/officeDocument/2006/relationships/theme" Target="/ppt/slideMasters/theme/theme1.xml" Id="R3b8d347e015c42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88d625375648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67d22943e45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15ab179914b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d055daf8244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2936f7b5542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b4c38b4114d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bb147bae144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7cda2938340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 HOLDING AS ble etablert [år] og holder til i Auli.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LILIANA PINHEIRO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Nybergstubben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1929 Auli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