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c90865339c46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f47daae44449cc"/>
  </p:sldMasterIdLst>
  <p:sldIdLst>
    <p:sldId xmlns:r="http://schemas.openxmlformats.org/officeDocument/2006/relationships" id="256" r:id="R3a3f05bfb94c4b12"/>
    <p:sldId xmlns:r="http://schemas.openxmlformats.org/officeDocument/2006/relationships" id="257" r:id="R17a1c87298394e45"/>
    <p:sldId xmlns:r="http://schemas.openxmlformats.org/officeDocument/2006/relationships" id="258" r:id="R96b313ef178546e6"/>
    <p:sldId xmlns:r="http://schemas.openxmlformats.org/officeDocument/2006/relationships" id="259" r:id="R2c8816bb5f944aa4"/>
    <p:sldId xmlns:r="http://schemas.openxmlformats.org/officeDocument/2006/relationships" id="260" r:id="Rbf4ca795b7d3420c"/>
    <p:sldId xmlns:r="http://schemas.openxmlformats.org/officeDocument/2006/relationships" id="261" r:id="Rbabba5706cc348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47daae44449cc" /><Relationship Type="http://schemas.openxmlformats.org/officeDocument/2006/relationships/slide" Target="/ppt/slides/slide1.xml" Id="R3a3f05bfb94c4b12" /><Relationship Type="http://schemas.openxmlformats.org/officeDocument/2006/relationships/slide" Target="/ppt/slides/slide2.xml" Id="R17a1c87298394e45" /><Relationship Type="http://schemas.openxmlformats.org/officeDocument/2006/relationships/slide" Target="/ppt/slides/slide3.xml" Id="R96b313ef178546e6" /><Relationship Type="http://schemas.openxmlformats.org/officeDocument/2006/relationships/slide" Target="/ppt/slides/slide4.xml" Id="R2c8816bb5f944aa4" /><Relationship Type="http://schemas.openxmlformats.org/officeDocument/2006/relationships/slide" Target="/ppt/slides/slide5.xml" Id="Rbf4ca795b7d3420c" /><Relationship Type="http://schemas.openxmlformats.org/officeDocument/2006/relationships/slide" Target="/ppt/slides/slide6.xml" Id="Rbabba5706cc348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2e41ac48474a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7bd9ed17d4e06" /><Relationship Type="http://schemas.openxmlformats.org/officeDocument/2006/relationships/theme" Target="/ppt/slideMasters/theme/theme1.xml" Id="Ra21a6a2963934d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c7bd9ed17d4e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a9b8573b642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a394eb2e64e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8db63eea347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8ad4c86f64f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9431b875647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9a34bd4444c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Nybergstubben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1929 Auli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928 309 657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