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f39eda5f64b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4152dc97f47b0"/>
  </p:sldMasterIdLst>
  <p:sldIdLst>
    <p:sldId xmlns:r="http://schemas.openxmlformats.org/officeDocument/2006/relationships" id="256" r:id="Rd68b61dfac5d4b83"/>
    <p:sldId xmlns:r="http://schemas.openxmlformats.org/officeDocument/2006/relationships" id="257" r:id="R7da263e3393f450a"/>
    <p:sldId xmlns:r="http://schemas.openxmlformats.org/officeDocument/2006/relationships" id="258" r:id="R7d69e85fc17c4cf4"/>
    <p:sldId xmlns:r="http://schemas.openxmlformats.org/officeDocument/2006/relationships" id="259" r:id="R1721603975fb4d16"/>
    <p:sldId xmlns:r="http://schemas.openxmlformats.org/officeDocument/2006/relationships" id="260" r:id="Ra62c82cdd3ee4b5f"/>
    <p:sldId xmlns:r="http://schemas.openxmlformats.org/officeDocument/2006/relationships" id="261" r:id="R8f0730bd43c54661"/>
    <p:sldId xmlns:r="http://schemas.openxmlformats.org/officeDocument/2006/relationships" id="262" r:id="Re5a482c337d4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4152dc97f47b0" /><Relationship Type="http://schemas.openxmlformats.org/officeDocument/2006/relationships/slide" Target="/ppt/slides/slide1.xml" Id="Rd68b61dfac5d4b83" /><Relationship Type="http://schemas.openxmlformats.org/officeDocument/2006/relationships/slide" Target="/ppt/slides/slide2.xml" Id="R7da263e3393f450a" /><Relationship Type="http://schemas.openxmlformats.org/officeDocument/2006/relationships/slide" Target="/ppt/slides/slide3.xml" Id="R7d69e85fc17c4cf4" /><Relationship Type="http://schemas.openxmlformats.org/officeDocument/2006/relationships/slide" Target="/ppt/slides/slide4.xml" Id="R1721603975fb4d16" /><Relationship Type="http://schemas.openxmlformats.org/officeDocument/2006/relationships/slide" Target="/ppt/slides/slide5.xml" Id="Ra62c82cdd3ee4b5f" /><Relationship Type="http://schemas.openxmlformats.org/officeDocument/2006/relationships/slide" Target="/ppt/slides/slide6.xml" Id="R8f0730bd43c54661" /><Relationship Type="http://schemas.openxmlformats.org/officeDocument/2006/relationships/slide" Target="/ppt/slides/slide7.xml" Id="Re5a482c337d4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cd425bb44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0f5095574be6" /><Relationship Type="http://schemas.openxmlformats.org/officeDocument/2006/relationships/theme" Target="/ppt/slideMasters/theme/theme1.xml" Id="R2d6bb5466873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90f509557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205637c95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d506fb74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bd8b3de7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feef1991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3092baad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d63ea654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9bbef7a4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CASSIOPEIA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15 215 792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ELISABETH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