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9f67ca754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ff7afdfd94970"/>
  </p:sldMasterIdLst>
  <p:sldIdLst>
    <p:sldId xmlns:r="http://schemas.openxmlformats.org/officeDocument/2006/relationships" id="256" r:id="Rf82267022c9a422d"/>
    <p:sldId xmlns:r="http://schemas.openxmlformats.org/officeDocument/2006/relationships" id="257" r:id="R412353f1836742ee"/>
    <p:sldId xmlns:r="http://schemas.openxmlformats.org/officeDocument/2006/relationships" id="258" r:id="Rbc25096b1bba48e3"/>
    <p:sldId xmlns:r="http://schemas.openxmlformats.org/officeDocument/2006/relationships" id="259" r:id="R6aac9b32be6a4a71"/>
    <p:sldId xmlns:r="http://schemas.openxmlformats.org/officeDocument/2006/relationships" id="260" r:id="R5ee290e60d594ee4"/>
    <p:sldId xmlns:r="http://schemas.openxmlformats.org/officeDocument/2006/relationships" id="261" r:id="Ra5dc97d1ab804bf7"/>
    <p:sldId xmlns:r="http://schemas.openxmlformats.org/officeDocument/2006/relationships" id="262" r:id="R18093217cfcc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ff7afdfd94970" /><Relationship Type="http://schemas.openxmlformats.org/officeDocument/2006/relationships/slide" Target="/ppt/slides/slide1.xml" Id="Rf82267022c9a422d" /><Relationship Type="http://schemas.openxmlformats.org/officeDocument/2006/relationships/slide" Target="/ppt/slides/slide2.xml" Id="R412353f1836742ee" /><Relationship Type="http://schemas.openxmlformats.org/officeDocument/2006/relationships/slide" Target="/ppt/slides/slide3.xml" Id="Rbc25096b1bba48e3" /><Relationship Type="http://schemas.openxmlformats.org/officeDocument/2006/relationships/slide" Target="/ppt/slides/slide4.xml" Id="R6aac9b32be6a4a71" /><Relationship Type="http://schemas.openxmlformats.org/officeDocument/2006/relationships/slide" Target="/ppt/slides/slide5.xml" Id="R5ee290e60d594ee4" /><Relationship Type="http://schemas.openxmlformats.org/officeDocument/2006/relationships/slide" Target="/ppt/slides/slide6.xml" Id="Ra5dc97d1ab804bf7" /><Relationship Type="http://schemas.openxmlformats.org/officeDocument/2006/relationships/slide" Target="/ppt/slides/slide7.xml" Id="R18093217cfcc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db56f463d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5f5f950a4e02" /><Relationship Type="http://schemas.openxmlformats.org/officeDocument/2006/relationships/theme" Target="/ppt/slideMasters/theme/theme1.xml" Id="Rb16b02ae973f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85f5f950a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252bf032c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0e866263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3c98bbbb3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c3a9df878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056e644a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eaf8b255e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309093b87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