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92eba08ee041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bb490e877a4124"/>
  </p:sldMasterIdLst>
  <p:sldIdLst>
    <p:sldId xmlns:r="http://schemas.openxmlformats.org/officeDocument/2006/relationships" id="256" r:id="R3c99b21a69514145"/>
    <p:sldId xmlns:r="http://schemas.openxmlformats.org/officeDocument/2006/relationships" id="257" r:id="Red191bb6fba645fd"/>
    <p:sldId xmlns:r="http://schemas.openxmlformats.org/officeDocument/2006/relationships" id="258" r:id="R7f11b8213e1241e3"/>
    <p:sldId xmlns:r="http://schemas.openxmlformats.org/officeDocument/2006/relationships" id="259" r:id="R5265a7bed521410d"/>
    <p:sldId xmlns:r="http://schemas.openxmlformats.org/officeDocument/2006/relationships" id="260" r:id="R3e3b442daa9e49b2"/>
    <p:sldId xmlns:r="http://schemas.openxmlformats.org/officeDocument/2006/relationships" id="261" r:id="R70db470bb47c43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bb490e877a4124" /><Relationship Type="http://schemas.openxmlformats.org/officeDocument/2006/relationships/slide" Target="/ppt/slides/slide1.xml" Id="R3c99b21a69514145" /><Relationship Type="http://schemas.openxmlformats.org/officeDocument/2006/relationships/slide" Target="/ppt/slides/slide2.xml" Id="Red191bb6fba645fd" /><Relationship Type="http://schemas.openxmlformats.org/officeDocument/2006/relationships/slide" Target="/ppt/slides/slide3.xml" Id="R7f11b8213e1241e3" /><Relationship Type="http://schemas.openxmlformats.org/officeDocument/2006/relationships/slide" Target="/ppt/slides/slide4.xml" Id="R5265a7bed521410d" /><Relationship Type="http://schemas.openxmlformats.org/officeDocument/2006/relationships/slide" Target="/ppt/slides/slide5.xml" Id="R3e3b442daa9e49b2" /><Relationship Type="http://schemas.openxmlformats.org/officeDocument/2006/relationships/slide" Target="/ppt/slides/slide6.xml" Id="R70db470bb47c43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e55de2ac5044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06786166f4301" /><Relationship Type="http://schemas.openxmlformats.org/officeDocument/2006/relationships/theme" Target="/ppt/slideMasters/theme/theme1.xml" Id="R97c961598ab443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d06786166f43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2bac474184d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42aef9d0f40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913d6f99b44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c16e3fe2042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2273e892546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412306ec844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M.S.A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