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269b4c5b4a45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37b2a5ba1a407b"/>
  </p:sldMasterIdLst>
  <p:sldIdLst>
    <p:sldId xmlns:r="http://schemas.openxmlformats.org/officeDocument/2006/relationships" id="256" r:id="R5081649a5fd64df4"/>
    <p:sldId xmlns:r="http://schemas.openxmlformats.org/officeDocument/2006/relationships" id="257" r:id="R1c18ef10d1804510"/>
    <p:sldId xmlns:r="http://schemas.openxmlformats.org/officeDocument/2006/relationships" id="258" r:id="R9327c620d1664532"/>
    <p:sldId xmlns:r="http://schemas.openxmlformats.org/officeDocument/2006/relationships" id="259" r:id="R9ef160998a924a9e"/>
    <p:sldId xmlns:r="http://schemas.openxmlformats.org/officeDocument/2006/relationships" id="260" r:id="Rb5b5e3a6b97e4eb6"/>
    <p:sldId xmlns:r="http://schemas.openxmlformats.org/officeDocument/2006/relationships" id="261" r:id="R6330d15695e84c99"/>
    <p:sldId xmlns:r="http://schemas.openxmlformats.org/officeDocument/2006/relationships" id="262" r:id="R754dd7bfc87743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7b2a5ba1a407b" /><Relationship Type="http://schemas.openxmlformats.org/officeDocument/2006/relationships/slide" Target="/ppt/slides/slide1.xml" Id="R5081649a5fd64df4" /><Relationship Type="http://schemas.openxmlformats.org/officeDocument/2006/relationships/slide" Target="/ppt/slides/slide2.xml" Id="R1c18ef10d1804510" /><Relationship Type="http://schemas.openxmlformats.org/officeDocument/2006/relationships/slide" Target="/ppt/slides/slide3.xml" Id="R9327c620d1664532" /><Relationship Type="http://schemas.openxmlformats.org/officeDocument/2006/relationships/slide" Target="/ppt/slides/slide4.xml" Id="R9ef160998a924a9e" /><Relationship Type="http://schemas.openxmlformats.org/officeDocument/2006/relationships/slide" Target="/ppt/slides/slide5.xml" Id="Rb5b5e3a6b97e4eb6" /><Relationship Type="http://schemas.openxmlformats.org/officeDocument/2006/relationships/slide" Target="/ppt/slides/slide6.xml" Id="R6330d15695e84c99" /><Relationship Type="http://schemas.openxmlformats.org/officeDocument/2006/relationships/slide" Target="/ppt/slides/slide7.xml" Id="R754dd7bfc87743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1011770b54f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0847b09144271" /><Relationship Type="http://schemas.openxmlformats.org/officeDocument/2006/relationships/theme" Target="/ppt/slideMasters/theme/theme1.xml" Id="R693df84fda874e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90847b091442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2d0c5f39646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1ba9c2c1649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a680277554e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2478b806749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7ec32998448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dd197f69645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f8665a44d42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NH HOLDING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−226 537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18 930 857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272 675 500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274 013 226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HÆHRE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Knartenveien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928 294 366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