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43aa397f964b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fb14e0cc044990"/>
  </p:sldMasterIdLst>
  <p:sldIdLst>
    <p:sldId xmlns:r="http://schemas.openxmlformats.org/officeDocument/2006/relationships" id="256" r:id="R2447f07fd3294d31"/>
    <p:sldId xmlns:r="http://schemas.openxmlformats.org/officeDocument/2006/relationships" id="257" r:id="R297ac667133a4a0b"/>
    <p:sldId xmlns:r="http://schemas.openxmlformats.org/officeDocument/2006/relationships" id="258" r:id="R8acb21a5254445c3"/>
    <p:sldId xmlns:r="http://schemas.openxmlformats.org/officeDocument/2006/relationships" id="259" r:id="R443c389f048f423b"/>
    <p:sldId xmlns:r="http://schemas.openxmlformats.org/officeDocument/2006/relationships" id="260" r:id="R4c049c27e7044a08"/>
    <p:sldId xmlns:r="http://schemas.openxmlformats.org/officeDocument/2006/relationships" id="261" r:id="R0187f10557034ace"/>
    <p:sldId xmlns:r="http://schemas.openxmlformats.org/officeDocument/2006/relationships" id="262" r:id="R20af92bdb35b4a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fb14e0cc044990" /><Relationship Type="http://schemas.openxmlformats.org/officeDocument/2006/relationships/slide" Target="/ppt/slides/slide1.xml" Id="R2447f07fd3294d31" /><Relationship Type="http://schemas.openxmlformats.org/officeDocument/2006/relationships/slide" Target="/ppt/slides/slide2.xml" Id="R297ac667133a4a0b" /><Relationship Type="http://schemas.openxmlformats.org/officeDocument/2006/relationships/slide" Target="/ppt/slides/slide3.xml" Id="R8acb21a5254445c3" /><Relationship Type="http://schemas.openxmlformats.org/officeDocument/2006/relationships/slide" Target="/ppt/slides/slide4.xml" Id="R443c389f048f423b" /><Relationship Type="http://schemas.openxmlformats.org/officeDocument/2006/relationships/slide" Target="/ppt/slides/slide5.xml" Id="R4c049c27e7044a08" /><Relationship Type="http://schemas.openxmlformats.org/officeDocument/2006/relationships/slide" Target="/ppt/slides/slide6.xml" Id="R0187f10557034ace" /><Relationship Type="http://schemas.openxmlformats.org/officeDocument/2006/relationships/slide" Target="/ppt/slides/slide7.xml" Id="R20af92bdb35b4a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2157d16e174b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28f6352074847" /><Relationship Type="http://schemas.openxmlformats.org/officeDocument/2006/relationships/theme" Target="/ppt/slideMasters/theme/theme1.xml" Id="R35bab0268ada40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f228f63520748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e20f62c7446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4b7e56ac546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7cb9bf81346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7dfeccf484d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bf71eaafac4d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b04b9c5c674b8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41138f782648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J.V.K.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J.V.K.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J.V.K. HOLDING AS ble etablert [år] og holder til i Børsa.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J.V.K.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J.V.K.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J.V.K.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−213 795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811 305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8 607 335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9 644 452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J.V.K.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VIDAR KOREN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J.V.K.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Fjellhaugvegen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7353 Børsa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928 293 874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J.V.K. HOLDING AS</a:t>
            </a:r>
          </a:p>
        </p:txBody>
      </p:sp>
    </p:spTree>
  </p:cSld>
  <p:clrMapOvr>
    <a:masterClrMapping xmlns:a="http://schemas.openxmlformats.org/drawingml/2006/main"/>
  </p:clrMapOvr>
</p:sld>
</file>