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544e7072354d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3fdb6800044500"/>
  </p:sldMasterIdLst>
  <p:sldIdLst>
    <p:sldId xmlns:r="http://schemas.openxmlformats.org/officeDocument/2006/relationships" id="256" r:id="R6019244cba8a4801"/>
    <p:sldId xmlns:r="http://schemas.openxmlformats.org/officeDocument/2006/relationships" id="257" r:id="Rc41c481d331048ac"/>
    <p:sldId xmlns:r="http://schemas.openxmlformats.org/officeDocument/2006/relationships" id="258" r:id="R76363502670b4e6f"/>
    <p:sldId xmlns:r="http://schemas.openxmlformats.org/officeDocument/2006/relationships" id="259" r:id="Re173ff1cab5846f4"/>
    <p:sldId xmlns:r="http://schemas.openxmlformats.org/officeDocument/2006/relationships" id="260" r:id="R0332678418974aaa"/>
    <p:sldId xmlns:r="http://schemas.openxmlformats.org/officeDocument/2006/relationships" id="261" r:id="R6529c99574594f90"/>
    <p:sldId xmlns:r="http://schemas.openxmlformats.org/officeDocument/2006/relationships" id="262" r:id="Reaf8723269c9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fdb6800044500" /><Relationship Type="http://schemas.openxmlformats.org/officeDocument/2006/relationships/slide" Target="/ppt/slides/slide1.xml" Id="R6019244cba8a4801" /><Relationship Type="http://schemas.openxmlformats.org/officeDocument/2006/relationships/slide" Target="/ppt/slides/slide2.xml" Id="Rc41c481d331048ac" /><Relationship Type="http://schemas.openxmlformats.org/officeDocument/2006/relationships/slide" Target="/ppt/slides/slide3.xml" Id="R76363502670b4e6f" /><Relationship Type="http://schemas.openxmlformats.org/officeDocument/2006/relationships/slide" Target="/ppt/slides/slide4.xml" Id="Re173ff1cab5846f4" /><Relationship Type="http://schemas.openxmlformats.org/officeDocument/2006/relationships/slide" Target="/ppt/slides/slide5.xml" Id="R0332678418974aaa" /><Relationship Type="http://schemas.openxmlformats.org/officeDocument/2006/relationships/slide" Target="/ppt/slides/slide6.xml" Id="R6529c99574594f90" /><Relationship Type="http://schemas.openxmlformats.org/officeDocument/2006/relationships/slide" Target="/ppt/slides/slide7.xml" Id="Reaf8723269c9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4af2cc669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e8030b0204fd5" /><Relationship Type="http://schemas.openxmlformats.org/officeDocument/2006/relationships/theme" Target="/ppt/slideMasters/theme/theme1.xml" Id="Rd8d1050868cd49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e8030b0204f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86c6fc2d748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a26431da7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957baccd4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4602f8644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84710b6f3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de368d6b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6498574b9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GUDEVOLD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HENRIK RYEN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PERNILLE HAUGE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928 293 335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