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3cafca1ea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6d1a575d942b9"/>
  </p:sldMasterIdLst>
  <p:sldIdLst>
    <p:sldId xmlns:r="http://schemas.openxmlformats.org/officeDocument/2006/relationships" id="256" r:id="Rb14def9995924e0a"/>
    <p:sldId xmlns:r="http://schemas.openxmlformats.org/officeDocument/2006/relationships" id="257" r:id="R91aa58c7e3984ec4"/>
    <p:sldId xmlns:r="http://schemas.openxmlformats.org/officeDocument/2006/relationships" id="258" r:id="R9aa60fb616134e18"/>
    <p:sldId xmlns:r="http://schemas.openxmlformats.org/officeDocument/2006/relationships" id="259" r:id="R4992546e389b4fda"/>
    <p:sldId xmlns:r="http://schemas.openxmlformats.org/officeDocument/2006/relationships" id="260" r:id="R97c6fa4db90e4868"/>
    <p:sldId xmlns:r="http://schemas.openxmlformats.org/officeDocument/2006/relationships" id="261" r:id="R5e05e4738ea5465e"/>
    <p:sldId xmlns:r="http://schemas.openxmlformats.org/officeDocument/2006/relationships" id="262" r:id="Rb3ad12c33156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6d1a575d942b9" /><Relationship Type="http://schemas.openxmlformats.org/officeDocument/2006/relationships/slide" Target="/ppt/slides/slide1.xml" Id="Rb14def9995924e0a" /><Relationship Type="http://schemas.openxmlformats.org/officeDocument/2006/relationships/slide" Target="/ppt/slides/slide2.xml" Id="R91aa58c7e3984ec4" /><Relationship Type="http://schemas.openxmlformats.org/officeDocument/2006/relationships/slide" Target="/ppt/slides/slide3.xml" Id="R9aa60fb616134e18" /><Relationship Type="http://schemas.openxmlformats.org/officeDocument/2006/relationships/slide" Target="/ppt/slides/slide4.xml" Id="R4992546e389b4fda" /><Relationship Type="http://schemas.openxmlformats.org/officeDocument/2006/relationships/slide" Target="/ppt/slides/slide5.xml" Id="R97c6fa4db90e4868" /><Relationship Type="http://schemas.openxmlformats.org/officeDocument/2006/relationships/slide" Target="/ppt/slides/slide6.xml" Id="R5e05e4738ea5465e" /><Relationship Type="http://schemas.openxmlformats.org/officeDocument/2006/relationships/slide" Target="/ppt/slides/slide7.xml" Id="Rb3ad12c33156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7826df4aa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02b3c12f4297" /><Relationship Type="http://schemas.openxmlformats.org/officeDocument/2006/relationships/theme" Target="/ppt/slideMasters/theme/theme1.xml" Id="R5e35ac7f632c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d02b3c12f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6094f96b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f5324261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46a49c7e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e544d53a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1bd267d15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efcc2ede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c3879ef9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