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f2d25284f947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310b99387f40b4"/>
  </p:sldMasterIdLst>
  <p:sldIdLst>
    <p:sldId xmlns:r="http://schemas.openxmlformats.org/officeDocument/2006/relationships" id="256" r:id="Ra3e99ff9ee7e4dcb"/>
    <p:sldId xmlns:r="http://schemas.openxmlformats.org/officeDocument/2006/relationships" id="257" r:id="Rb85f647bd17d42b3"/>
    <p:sldId xmlns:r="http://schemas.openxmlformats.org/officeDocument/2006/relationships" id="258" r:id="Ra6f215501cc5443e"/>
    <p:sldId xmlns:r="http://schemas.openxmlformats.org/officeDocument/2006/relationships" id="259" r:id="R3241ff990d504611"/>
    <p:sldId xmlns:r="http://schemas.openxmlformats.org/officeDocument/2006/relationships" id="260" r:id="R5ab5389f20bc4e11"/>
    <p:sldId xmlns:r="http://schemas.openxmlformats.org/officeDocument/2006/relationships" id="261" r:id="R923ee2790def4e6f"/>
    <p:sldId xmlns:r="http://schemas.openxmlformats.org/officeDocument/2006/relationships" id="262" r:id="R11f77fe34b7444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310b99387f40b4" /><Relationship Type="http://schemas.openxmlformats.org/officeDocument/2006/relationships/slide" Target="/ppt/slides/slide1.xml" Id="Ra3e99ff9ee7e4dcb" /><Relationship Type="http://schemas.openxmlformats.org/officeDocument/2006/relationships/slide" Target="/ppt/slides/slide2.xml" Id="Rb85f647bd17d42b3" /><Relationship Type="http://schemas.openxmlformats.org/officeDocument/2006/relationships/slide" Target="/ppt/slides/slide3.xml" Id="Ra6f215501cc5443e" /><Relationship Type="http://schemas.openxmlformats.org/officeDocument/2006/relationships/slide" Target="/ppt/slides/slide4.xml" Id="R3241ff990d504611" /><Relationship Type="http://schemas.openxmlformats.org/officeDocument/2006/relationships/slide" Target="/ppt/slides/slide5.xml" Id="R5ab5389f20bc4e11" /><Relationship Type="http://schemas.openxmlformats.org/officeDocument/2006/relationships/slide" Target="/ppt/slides/slide6.xml" Id="R923ee2790def4e6f" /><Relationship Type="http://schemas.openxmlformats.org/officeDocument/2006/relationships/slide" Target="/ppt/slides/slide7.xml" Id="R11f77fe34b7444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fd6feed3ba48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f0b516ec74332" /><Relationship Type="http://schemas.openxmlformats.org/officeDocument/2006/relationships/theme" Target="/ppt/slideMasters/theme/theme1.xml" Id="R1c79cb97d9c54c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5f0b516ec743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4f224d27642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af679be4f41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469d0c15545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81056a29f4f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4c58009e444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97fdf2f2643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aa4e2a77e45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KMH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KMH HOLDING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1 146 274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1 158 275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HOEM KNUT JOHAN MOLNES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Ekebergveien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928 277 151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