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77d6434b9145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1f46eced7b4890"/>
  </p:sldMasterIdLst>
  <p:sldIdLst>
    <p:sldId xmlns:r="http://schemas.openxmlformats.org/officeDocument/2006/relationships" id="256" r:id="Rcaadfd89d9d14898"/>
    <p:sldId xmlns:r="http://schemas.openxmlformats.org/officeDocument/2006/relationships" id="257" r:id="Reca3affdaeaf44e8"/>
    <p:sldId xmlns:r="http://schemas.openxmlformats.org/officeDocument/2006/relationships" id="258" r:id="Rd676674d845349cc"/>
    <p:sldId xmlns:r="http://schemas.openxmlformats.org/officeDocument/2006/relationships" id="259" r:id="R236cb0b2ee094597"/>
    <p:sldId xmlns:r="http://schemas.openxmlformats.org/officeDocument/2006/relationships" id="260" r:id="R02ca6aa00c20455d"/>
    <p:sldId xmlns:r="http://schemas.openxmlformats.org/officeDocument/2006/relationships" id="261" r:id="R9e27daa9b0b142fd"/>
    <p:sldId xmlns:r="http://schemas.openxmlformats.org/officeDocument/2006/relationships" id="262" r:id="R11644761d6a448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1f46eced7b4890" /><Relationship Type="http://schemas.openxmlformats.org/officeDocument/2006/relationships/slide" Target="/ppt/slides/slide1.xml" Id="Rcaadfd89d9d14898" /><Relationship Type="http://schemas.openxmlformats.org/officeDocument/2006/relationships/slide" Target="/ppt/slides/slide2.xml" Id="Reca3affdaeaf44e8" /><Relationship Type="http://schemas.openxmlformats.org/officeDocument/2006/relationships/slide" Target="/ppt/slides/slide3.xml" Id="Rd676674d845349cc" /><Relationship Type="http://schemas.openxmlformats.org/officeDocument/2006/relationships/slide" Target="/ppt/slides/slide4.xml" Id="R236cb0b2ee094597" /><Relationship Type="http://schemas.openxmlformats.org/officeDocument/2006/relationships/slide" Target="/ppt/slides/slide5.xml" Id="R02ca6aa00c20455d" /><Relationship Type="http://schemas.openxmlformats.org/officeDocument/2006/relationships/slide" Target="/ppt/slides/slide6.xml" Id="R9e27daa9b0b142fd" /><Relationship Type="http://schemas.openxmlformats.org/officeDocument/2006/relationships/slide" Target="/ppt/slides/slide7.xml" Id="R11644761d6a448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9fdadcf8f643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225ce0ec3499c" /><Relationship Type="http://schemas.openxmlformats.org/officeDocument/2006/relationships/theme" Target="/ppt/slideMasters/theme/theme1.xml" Id="R9c51933780ac45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6225ce0ec349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79ab6ddaa45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c5d6f57224d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6bb5c20044b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51d485cae4f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3cd0a98614b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badd9d98e4b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ee592f7864e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NKH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NKH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1 123 465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1 152 694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 ØIVIND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928 277 143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NKH HOLDING AS</a:t>
            </a:r>
          </a:p>
        </p:txBody>
      </p:sp>
    </p:spTree>
  </p:cSld>
  <p:clrMapOvr>
    <a:masterClrMapping xmlns:a="http://schemas.openxmlformats.org/drawingml/2006/main"/>
  </p:clrMapOvr>
</p:sld>
</file>