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e4a372a21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b1069ebb7c4e41"/>
  </p:sldMasterIdLst>
  <p:sldIdLst>
    <p:sldId xmlns:r="http://schemas.openxmlformats.org/officeDocument/2006/relationships" id="256" r:id="R9d7a1b678d744f1b"/>
    <p:sldId xmlns:r="http://schemas.openxmlformats.org/officeDocument/2006/relationships" id="257" r:id="Rf2aef3140d3648e5"/>
    <p:sldId xmlns:r="http://schemas.openxmlformats.org/officeDocument/2006/relationships" id="258" r:id="R13179973d00a4ac1"/>
    <p:sldId xmlns:r="http://schemas.openxmlformats.org/officeDocument/2006/relationships" id="259" r:id="Ra1139cf5d3844738"/>
    <p:sldId xmlns:r="http://schemas.openxmlformats.org/officeDocument/2006/relationships" id="260" r:id="R5843263769bc4c5d"/>
    <p:sldId xmlns:r="http://schemas.openxmlformats.org/officeDocument/2006/relationships" id="261" r:id="R72169b9795044164"/>
    <p:sldId xmlns:r="http://schemas.openxmlformats.org/officeDocument/2006/relationships" id="262" r:id="R51b93634cb98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1069ebb7c4e41" /><Relationship Type="http://schemas.openxmlformats.org/officeDocument/2006/relationships/slide" Target="/ppt/slides/slide1.xml" Id="R9d7a1b678d744f1b" /><Relationship Type="http://schemas.openxmlformats.org/officeDocument/2006/relationships/slide" Target="/ppt/slides/slide2.xml" Id="Rf2aef3140d3648e5" /><Relationship Type="http://schemas.openxmlformats.org/officeDocument/2006/relationships/slide" Target="/ppt/slides/slide3.xml" Id="R13179973d00a4ac1" /><Relationship Type="http://schemas.openxmlformats.org/officeDocument/2006/relationships/slide" Target="/ppt/slides/slide4.xml" Id="Ra1139cf5d3844738" /><Relationship Type="http://schemas.openxmlformats.org/officeDocument/2006/relationships/slide" Target="/ppt/slides/slide5.xml" Id="R5843263769bc4c5d" /><Relationship Type="http://schemas.openxmlformats.org/officeDocument/2006/relationships/slide" Target="/ppt/slides/slide6.xml" Id="R72169b9795044164" /><Relationship Type="http://schemas.openxmlformats.org/officeDocument/2006/relationships/slide" Target="/ppt/slides/slide7.xml" Id="R51b93634cb98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77aafd7c94e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5d4f5c338421e" /><Relationship Type="http://schemas.openxmlformats.org/officeDocument/2006/relationships/theme" Target="/ppt/slideMasters/theme/theme1.xml" Id="Rb987dce800584e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f5d4f5c33842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61ec6bdc5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3a809849c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bf98b9ad3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a8d718d47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2c255e20245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936c49e0747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4861bbdb0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M MOLNES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Waalers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