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ebb28ea5f48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91bebf58f84f4d"/>
  </p:sldMasterIdLst>
  <p:sldIdLst>
    <p:sldId xmlns:r="http://schemas.openxmlformats.org/officeDocument/2006/relationships" id="256" r:id="Rf5ba13e5d6034a3c"/>
    <p:sldId xmlns:r="http://schemas.openxmlformats.org/officeDocument/2006/relationships" id="257" r:id="R299c5864a2be435f"/>
    <p:sldId xmlns:r="http://schemas.openxmlformats.org/officeDocument/2006/relationships" id="258" r:id="R0dbee922368c4497"/>
    <p:sldId xmlns:r="http://schemas.openxmlformats.org/officeDocument/2006/relationships" id="259" r:id="Re77ab328d0344c2f"/>
    <p:sldId xmlns:r="http://schemas.openxmlformats.org/officeDocument/2006/relationships" id="260" r:id="R3bd949f1beaf4b98"/>
    <p:sldId xmlns:r="http://schemas.openxmlformats.org/officeDocument/2006/relationships" id="261" r:id="Rf8094b94e18540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1bebf58f84f4d" /><Relationship Type="http://schemas.openxmlformats.org/officeDocument/2006/relationships/slide" Target="/ppt/slides/slide1.xml" Id="Rf5ba13e5d6034a3c" /><Relationship Type="http://schemas.openxmlformats.org/officeDocument/2006/relationships/slide" Target="/ppt/slides/slide2.xml" Id="R299c5864a2be435f" /><Relationship Type="http://schemas.openxmlformats.org/officeDocument/2006/relationships/slide" Target="/ppt/slides/slide3.xml" Id="R0dbee922368c4497" /><Relationship Type="http://schemas.openxmlformats.org/officeDocument/2006/relationships/slide" Target="/ppt/slides/slide4.xml" Id="Re77ab328d0344c2f" /><Relationship Type="http://schemas.openxmlformats.org/officeDocument/2006/relationships/slide" Target="/ppt/slides/slide5.xml" Id="R3bd949f1beaf4b98" /><Relationship Type="http://schemas.openxmlformats.org/officeDocument/2006/relationships/slide" Target="/ppt/slides/slide6.xml" Id="Rf8094b94e18540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36acd64d54a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14d5eaff04b0b" /><Relationship Type="http://schemas.openxmlformats.org/officeDocument/2006/relationships/theme" Target="/ppt/slideMasters/theme/theme1.xml" Id="Rc189b32a5e8d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214d5eaff04b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859a3d062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104ea6cac45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66b32fdd441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17aff5cd74d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8b89a0f748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aac6ec751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Waalers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hoemgruppen.no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928 277 097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