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c9c8066fceb463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5609df55dc42f1"/>
  </p:sldMasterIdLst>
  <p:sldIdLst>
    <p:sldId xmlns:r="http://schemas.openxmlformats.org/officeDocument/2006/relationships" id="256" r:id="R74657f8c2261491f"/>
    <p:sldId xmlns:r="http://schemas.openxmlformats.org/officeDocument/2006/relationships" id="257" r:id="Rb727af3db58c41aa"/>
    <p:sldId xmlns:r="http://schemas.openxmlformats.org/officeDocument/2006/relationships" id="258" r:id="R7c21a90670ed458e"/>
    <p:sldId xmlns:r="http://schemas.openxmlformats.org/officeDocument/2006/relationships" id="259" r:id="R4dd08c4da8b346ee"/>
    <p:sldId xmlns:r="http://schemas.openxmlformats.org/officeDocument/2006/relationships" id="260" r:id="Rb14cfe5d405448e6"/>
    <p:sldId xmlns:r="http://schemas.openxmlformats.org/officeDocument/2006/relationships" id="261" r:id="Rf55833ff185b454c"/>
    <p:sldId xmlns:r="http://schemas.openxmlformats.org/officeDocument/2006/relationships" id="262" r:id="Re0bcb262e1fe416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5609df55dc42f1" /><Relationship Type="http://schemas.openxmlformats.org/officeDocument/2006/relationships/slide" Target="/ppt/slides/slide1.xml" Id="R74657f8c2261491f" /><Relationship Type="http://schemas.openxmlformats.org/officeDocument/2006/relationships/slide" Target="/ppt/slides/slide2.xml" Id="Rb727af3db58c41aa" /><Relationship Type="http://schemas.openxmlformats.org/officeDocument/2006/relationships/slide" Target="/ppt/slides/slide3.xml" Id="R7c21a90670ed458e" /><Relationship Type="http://schemas.openxmlformats.org/officeDocument/2006/relationships/slide" Target="/ppt/slides/slide4.xml" Id="R4dd08c4da8b346ee" /><Relationship Type="http://schemas.openxmlformats.org/officeDocument/2006/relationships/slide" Target="/ppt/slides/slide5.xml" Id="Rb14cfe5d405448e6" /><Relationship Type="http://schemas.openxmlformats.org/officeDocument/2006/relationships/slide" Target="/ppt/slides/slide6.xml" Id="Rf55833ff185b454c" /><Relationship Type="http://schemas.openxmlformats.org/officeDocument/2006/relationships/slide" Target="/ppt/slides/slide7.xml" Id="Re0bcb262e1fe416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4ca8521f00423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915f6190448e0" /><Relationship Type="http://schemas.openxmlformats.org/officeDocument/2006/relationships/theme" Target="/ppt/slideMasters/theme/theme1.xml" Id="R0992b8a4fed049b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0915f6190448e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111f961b64e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29b2f006f43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900e0269314a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761eaa53d4e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75db2fa79043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05c2b29df945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f977475aea48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CPPF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CPPF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−68 674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2 207 021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12 446 631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14 674 602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928 277 046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CPPF EIENDOM AS</a:t>
            </a:r>
          </a:p>
        </p:txBody>
      </p:sp>
    </p:spTree>
  </p:cSld>
  <p:clrMapOvr>
    <a:masterClrMapping xmlns:a="http://schemas.openxmlformats.org/drawingml/2006/main"/>
  </p:clrMapOvr>
</p:sld>
</file>