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23348bf67d4d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231b52c5e5490a"/>
  </p:sldMasterIdLst>
  <p:sldIdLst>
    <p:sldId xmlns:r="http://schemas.openxmlformats.org/officeDocument/2006/relationships" id="256" r:id="Radd9bcbe03fa4dd6"/>
    <p:sldId xmlns:r="http://schemas.openxmlformats.org/officeDocument/2006/relationships" id="257" r:id="R68e2d5d3d8fd4042"/>
    <p:sldId xmlns:r="http://schemas.openxmlformats.org/officeDocument/2006/relationships" id="258" r:id="Rf0309da7a455477a"/>
    <p:sldId xmlns:r="http://schemas.openxmlformats.org/officeDocument/2006/relationships" id="259" r:id="Rcfdad4e946af4f4c"/>
    <p:sldId xmlns:r="http://schemas.openxmlformats.org/officeDocument/2006/relationships" id="260" r:id="R478789fb70294b6d"/>
    <p:sldId xmlns:r="http://schemas.openxmlformats.org/officeDocument/2006/relationships" id="261" r:id="R826e468b4d0d49b6"/>
    <p:sldId xmlns:r="http://schemas.openxmlformats.org/officeDocument/2006/relationships" id="262" r:id="R6663d6f8f26949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31b52c5e5490a" /><Relationship Type="http://schemas.openxmlformats.org/officeDocument/2006/relationships/slide" Target="/ppt/slides/slide1.xml" Id="Radd9bcbe03fa4dd6" /><Relationship Type="http://schemas.openxmlformats.org/officeDocument/2006/relationships/slide" Target="/ppt/slides/slide2.xml" Id="R68e2d5d3d8fd4042" /><Relationship Type="http://schemas.openxmlformats.org/officeDocument/2006/relationships/slide" Target="/ppt/slides/slide3.xml" Id="Rf0309da7a455477a" /><Relationship Type="http://schemas.openxmlformats.org/officeDocument/2006/relationships/slide" Target="/ppt/slides/slide4.xml" Id="Rcfdad4e946af4f4c" /><Relationship Type="http://schemas.openxmlformats.org/officeDocument/2006/relationships/slide" Target="/ppt/slides/slide5.xml" Id="R478789fb70294b6d" /><Relationship Type="http://schemas.openxmlformats.org/officeDocument/2006/relationships/slide" Target="/ppt/slides/slide6.xml" Id="R826e468b4d0d49b6" /><Relationship Type="http://schemas.openxmlformats.org/officeDocument/2006/relationships/slide" Target="/ppt/slides/slide7.xml" Id="R6663d6f8f26949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8a9a7a0d345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9149e0a54451c" /><Relationship Type="http://schemas.openxmlformats.org/officeDocument/2006/relationships/theme" Target="/ppt/slideMasters/theme/theme1.xml" Id="Rdd722ff135cf41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9149e0a54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57c4cf219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a2ea3612b49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7229ef59a4f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de559ee52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fde7561324b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22f9b92c04b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10cd34e41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JOHNSEN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1 583 931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Høyehaugen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928 258 238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