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7aa255852846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ce94e190c6429c"/>
  </p:sldMasterIdLst>
  <p:sldIdLst>
    <p:sldId xmlns:r="http://schemas.openxmlformats.org/officeDocument/2006/relationships" id="256" r:id="R3aeef5aa237a4919"/>
    <p:sldId xmlns:r="http://schemas.openxmlformats.org/officeDocument/2006/relationships" id="257" r:id="R673fd2b7140f4b25"/>
    <p:sldId xmlns:r="http://schemas.openxmlformats.org/officeDocument/2006/relationships" id="258" r:id="Re57f8c61cd3048a7"/>
    <p:sldId xmlns:r="http://schemas.openxmlformats.org/officeDocument/2006/relationships" id="259" r:id="R780c5ca7ebc74c5c"/>
    <p:sldId xmlns:r="http://schemas.openxmlformats.org/officeDocument/2006/relationships" id="260" r:id="R4439fc0dc079490b"/>
    <p:sldId xmlns:r="http://schemas.openxmlformats.org/officeDocument/2006/relationships" id="261" r:id="R30a6143686854b08"/>
    <p:sldId xmlns:r="http://schemas.openxmlformats.org/officeDocument/2006/relationships" id="262" r:id="Rd4a2a428dede46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ce94e190c6429c" /><Relationship Type="http://schemas.openxmlformats.org/officeDocument/2006/relationships/slide" Target="/ppt/slides/slide1.xml" Id="R3aeef5aa237a4919" /><Relationship Type="http://schemas.openxmlformats.org/officeDocument/2006/relationships/slide" Target="/ppt/slides/slide2.xml" Id="R673fd2b7140f4b25" /><Relationship Type="http://schemas.openxmlformats.org/officeDocument/2006/relationships/slide" Target="/ppt/slides/slide3.xml" Id="Re57f8c61cd3048a7" /><Relationship Type="http://schemas.openxmlformats.org/officeDocument/2006/relationships/slide" Target="/ppt/slides/slide4.xml" Id="R780c5ca7ebc74c5c" /><Relationship Type="http://schemas.openxmlformats.org/officeDocument/2006/relationships/slide" Target="/ppt/slides/slide5.xml" Id="R4439fc0dc079490b" /><Relationship Type="http://schemas.openxmlformats.org/officeDocument/2006/relationships/slide" Target="/ppt/slides/slide6.xml" Id="R30a6143686854b08" /><Relationship Type="http://schemas.openxmlformats.org/officeDocument/2006/relationships/slide" Target="/ppt/slides/slide7.xml" Id="Rd4a2a428dede46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a4027ebccb41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ddca2bff3d4f17" /><Relationship Type="http://schemas.openxmlformats.org/officeDocument/2006/relationships/theme" Target="/ppt/slideMasters/theme/theme1.xml" Id="R3b952755bab04a9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ddca2bff3d4f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228073131c43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d7fbd76d5f4de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debc2bdc5e446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42567ddc984c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bfbe177d0c475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75bb1e16a447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980134bbd24f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PCP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PCP INVEST AS ble etablert [år] og holder til i Jaren.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1 192 858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4 176 171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5 142 141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CHRISTIAN HAUGEN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Lauvlibakken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2770 Jaren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928 249 735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PCP INVEST AS</a:t>
            </a:r>
          </a:p>
        </p:txBody>
      </p:sp>
    </p:spTree>
  </p:cSld>
  <p:clrMapOvr>
    <a:masterClrMapping xmlns:a="http://schemas.openxmlformats.org/drawingml/2006/main"/>
  </p:clrMapOvr>
</p:sld>
</file>