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3ba11ed11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6aa8799a64bfe"/>
  </p:sldMasterIdLst>
  <p:sldIdLst>
    <p:sldId xmlns:r="http://schemas.openxmlformats.org/officeDocument/2006/relationships" id="256" r:id="R0e5c3ead5f8743db"/>
    <p:sldId xmlns:r="http://schemas.openxmlformats.org/officeDocument/2006/relationships" id="257" r:id="Rd70e81b566364896"/>
    <p:sldId xmlns:r="http://schemas.openxmlformats.org/officeDocument/2006/relationships" id="258" r:id="Re738afe9c966496e"/>
    <p:sldId xmlns:r="http://schemas.openxmlformats.org/officeDocument/2006/relationships" id="259" r:id="R3b6899fcf1674fd3"/>
    <p:sldId xmlns:r="http://schemas.openxmlformats.org/officeDocument/2006/relationships" id="260" r:id="R69fd4387719f4752"/>
    <p:sldId xmlns:r="http://schemas.openxmlformats.org/officeDocument/2006/relationships" id="261" r:id="Ra49c01073ed04b18"/>
    <p:sldId xmlns:r="http://schemas.openxmlformats.org/officeDocument/2006/relationships" id="262" r:id="R617c31ec68a1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6aa8799a64bfe" /><Relationship Type="http://schemas.openxmlformats.org/officeDocument/2006/relationships/slide" Target="/ppt/slides/slide1.xml" Id="R0e5c3ead5f8743db" /><Relationship Type="http://schemas.openxmlformats.org/officeDocument/2006/relationships/slide" Target="/ppt/slides/slide2.xml" Id="Rd70e81b566364896" /><Relationship Type="http://schemas.openxmlformats.org/officeDocument/2006/relationships/slide" Target="/ppt/slides/slide3.xml" Id="Re738afe9c966496e" /><Relationship Type="http://schemas.openxmlformats.org/officeDocument/2006/relationships/slide" Target="/ppt/slides/slide4.xml" Id="R3b6899fcf1674fd3" /><Relationship Type="http://schemas.openxmlformats.org/officeDocument/2006/relationships/slide" Target="/ppt/slides/slide5.xml" Id="R69fd4387719f4752" /><Relationship Type="http://schemas.openxmlformats.org/officeDocument/2006/relationships/slide" Target="/ppt/slides/slide6.xml" Id="Ra49c01073ed04b18" /><Relationship Type="http://schemas.openxmlformats.org/officeDocument/2006/relationships/slide" Target="/ppt/slides/slide7.xml" Id="R617c31ec68a1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60653ec9f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380bbb6b4d87" /><Relationship Type="http://schemas.openxmlformats.org/officeDocument/2006/relationships/theme" Target="/ppt/slideMasters/theme/theme1.xml" Id="R0041821302ed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5380bbb6b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3ca1ddfd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7ab5870a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831e539e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391f67f0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449b8d4e2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38f87102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04eaa343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STIAN SMEDEGÅRD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