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304d3dcbf4a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30d17717b2473e"/>
  </p:sldMasterIdLst>
  <p:sldIdLst>
    <p:sldId xmlns:r="http://schemas.openxmlformats.org/officeDocument/2006/relationships" id="256" r:id="R74de8132c03445ba"/>
    <p:sldId xmlns:r="http://schemas.openxmlformats.org/officeDocument/2006/relationships" id="257" r:id="Rcdc0c6c860624108"/>
    <p:sldId xmlns:r="http://schemas.openxmlformats.org/officeDocument/2006/relationships" id="258" r:id="R4e8e2b74a53d49be"/>
    <p:sldId xmlns:r="http://schemas.openxmlformats.org/officeDocument/2006/relationships" id="259" r:id="R2b00ed3ce53c4eb4"/>
    <p:sldId xmlns:r="http://schemas.openxmlformats.org/officeDocument/2006/relationships" id="260" r:id="R363598fc76b44056"/>
    <p:sldId xmlns:r="http://schemas.openxmlformats.org/officeDocument/2006/relationships" id="261" r:id="Re3e57f2c824c4f6d"/>
    <p:sldId xmlns:r="http://schemas.openxmlformats.org/officeDocument/2006/relationships" id="262" r:id="R0a5460e4b773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0d17717b2473e" /><Relationship Type="http://schemas.openxmlformats.org/officeDocument/2006/relationships/slide" Target="/ppt/slides/slide1.xml" Id="R74de8132c03445ba" /><Relationship Type="http://schemas.openxmlformats.org/officeDocument/2006/relationships/slide" Target="/ppt/slides/slide2.xml" Id="Rcdc0c6c860624108" /><Relationship Type="http://schemas.openxmlformats.org/officeDocument/2006/relationships/slide" Target="/ppt/slides/slide3.xml" Id="R4e8e2b74a53d49be" /><Relationship Type="http://schemas.openxmlformats.org/officeDocument/2006/relationships/slide" Target="/ppt/slides/slide4.xml" Id="R2b00ed3ce53c4eb4" /><Relationship Type="http://schemas.openxmlformats.org/officeDocument/2006/relationships/slide" Target="/ppt/slides/slide5.xml" Id="R363598fc76b44056" /><Relationship Type="http://schemas.openxmlformats.org/officeDocument/2006/relationships/slide" Target="/ppt/slides/slide6.xml" Id="Re3e57f2c824c4f6d" /><Relationship Type="http://schemas.openxmlformats.org/officeDocument/2006/relationships/slide" Target="/ppt/slides/slide7.xml" Id="R0a5460e4b773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11c12631864e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4be42f1c44ecf" /><Relationship Type="http://schemas.openxmlformats.org/officeDocument/2006/relationships/theme" Target="/ppt/slideMasters/theme/theme1.xml" Id="Rbef0067fbcd7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4be42f1c44e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d575590f9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7f47bf0ea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e9f0555ce4f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63e7b781f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471cfcc72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81eed89fd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0a2bd055343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