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de42ae5f545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1c55e62e44608"/>
  </p:sldMasterIdLst>
  <p:sldIdLst>
    <p:sldId xmlns:r="http://schemas.openxmlformats.org/officeDocument/2006/relationships" id="256" r:id="R475a3a1589b74ed9"/>
    <p:sldId xmlns:r="http://schemas.openxmlformats.org/officeDocument/2006/relationships" id="257" r:id="R74ce87a77db946e8"/>
    <p:sldId xmlns:r="http://schemas.openxmlformats.org/officeDocument/2006/relationships" id="258" r:id="R38a73291afd5481a"/>
    <p:sldId xmlns:r="http://schemas.openxmlformats.org/officeDocument/2006/relationships" id="259" r:id="R6784b0ba9e4e400b"/>
    <p:sldId xmlns:r="http://schemas.openxmlformats.org/officeDocument/2006/relationships" id="260" r:id="Re755bce5f4414cbe"/>
    <p:sldId xmlns:r="http://schemas.openxmlformats.org/officeDocument/2006/relationships" id="261" r:id="R10f255936cd349cb"/>
    <p:sldId xmlns:r="http://schemas.openxmlformats.org/officeDocument/2006/relationships" id="262" r:id="R542f2620dae2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1c55e62e44608" /><Relationship Type="http://schemas.openxmlformats.org/officeDocument/2006/relationships/slide" Target="/ppt/slides/slide1.xml" Id="R475a3a1589b74ed9" /><Relationship Type="http://schemas.openxmlformats.org/officeDocument/2006/relationships/slide" Target="/ppt/slides/slide2.xml" Id="R74ce87a77db946e8" /><Relationship Type="http://schemas.openxmlformats.org/officeDocument/2006/relationships/slide" Target="/ppt/slides/slide3.xml" Id="R38a73291afd5481a" /><Relationship Type="http://schemas.openxmlformats.org/officeDocument/2006/relationships/slide" Target="/ppt/slides/slide4.xml" Id="R6784b0ba9e4e400b" /><Relationship Type="http://schemas.openxmlformats.org/officeDocument/2006/relationships/slide" Target="/ppt/slides/slide5.xml" Id="Re755bce5f4414cbe" /><Relationship Type="http://schemas.openxmlformats.org/officeDocument/2006/relationships/slide" Target="/ppt/slides/slide6.xml" Id="R10f255936cd349cb" /><Relationship Type="http://schemas.openxmlformats.org/officeDocument/2006/relationships/slide" Target="/ppt/slides/slide7.xml" Id="R542f2620dae2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8ec3f488d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54e9a5544293" /><Relationship Type="http://schemas.openxmlformats.org/officeDocument/2006/relationships/theme" Target="/ppt/slideMasters/theme/theme1.xml" Id="R67174be7bf6e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854e9a55442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a8b2b9740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eb1a937f5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e8c1f03a7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ac5817924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a2ddc79e3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60b502f55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4b4c8f8e6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TRYTEI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Teien, Møllebakken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928 225 925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