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88db15f03de45d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208a2c326974eea"/>
  </p:sldMasterIdLst>
  <p:sldIdLst>
    <p:sldId xmlns:r="http://schemas.openxmlformats.org/officeDocument/2006/relationships" id="256" r:id="R2dc5a87282eb4e19"/>
    <p:sldId xmlns:r="http://schemas.openxmlformats.org/officeDocument/2006/relationships" id="257" r:id="Rb79ccaeef70c4377"/>
    <p:sldId xmlns:r="http://schemas.openxmlformats.org/officeDocument/2006/relationships" id="258" r:id="R798735cea9a7428d"/>
    <p:sldId xmlns:r="http://schemas.openxmlformats.org/officeDocument/2006/relationships" id="259" r:id="Rfde41403e07f4818"/>
    <p:sldId xmlns:r="http://schemas.openxmlformats.org/officeDocument/2006/relationships" id="260" r:id="R506cf51491b74ddd"/>
    <p:sldId xmlns:r="http://schemas.openxmlformats.org/officeDocument/2006/relationships" id="261" r:id="Rd449dddf8476498b"/>
    <p:sldId xmlns:r="http://schemas.openxmlformats.org/officeDocument/2006/relationships" id="262" r:id="Rb8595ceaaea94d3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08a2c326974eea" /><Relationship Type="http://schemas.openxmlformats.org/officeDocument/2006/relationships/slide" Target="/ppt/slides/slide1.xml" Id="R2dc5a87282eb4e19" /><Relationship Type="http://schemas.openxmlformats.org/officeDocument/2006/relationships/slide" Target="/ppt/slides/slide2.xml" Id="Rb79ccaeef70c4377" /><Relationship Type="http://schemas.openxmlformats.org/officeDocument/2006/relationships/slide" Target="/ppt/slides/slide3.xml" Id="R798735cea9a7428d" /><Relationship Type="http://schemas.openxmlformats.org/officeDocument/2006/relationships/slide" Target="/ppt/slides/slide4.xml" Id="Rfde41403e07f4818" /><Relationship Type="http://schemas.openxmlformats.org/officeDocument/2006/relationships/slide" Target="/ppt/slides/slide5.xml" Id="R506cf51491b74ddd" /><Relationship Type="http://schemas.openxmlformats.org/officeDocument/2006/relationships/slide" Target="/ppt/slides/slide6.xml" Id="Rd449dddf8476498b" /><Relationship Type="http://schemas.openxmlformats.org/officeDocument/2006/relationships/slide" Target="/ppt/slides/slide7.xml" Id="Rb8595ceaaea94d3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1127aa871f4f5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6869058bce4b1d" /><Relationship Type="http://schemas.openxmlformats.org/officeDocument/2006/relationships/theme" Target="/ppt/slideMasters/theme/theme1.xml" Id="R8d2f1cddc4a44f4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16869058bce4b1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47d44759b241a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60009d830b470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fd6964e91f427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1f58da0b0542a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cda12d476649a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afe8f80fb844e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dfce9abd9843f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HIK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HIK HOLDING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−526 000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1 681 000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15 341 000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HELGE IVAR GAUSNES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Helge Gausnes, Åsegjerdet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6017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928 221 628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HIK HOLDING AS</a:t>
            </a:r>
          </a:p>
        </p:txBody>
      </p:sp>
    </p:spTree>
  </p:cSld>
  <p:clrMapOvr>
    <a:masterClrMapping xmlns:a="http://schemas.openxmlformats.org/drawingml/2006/main"/>
  </p:clrMapOvr>
</p:sld>
</file>