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166e16a046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498085c0843fc"/>
  </p:sldMasterIdLst>
  <p:sldIdLst>
    <p:sldId xmlns:r="http://schemas.openxmlformats.org/officeDocument/2006/relationships" id="256" r:id="R15e09c2eeee14f8f"/>
    <p:sldId xmlns:r="http://schemas.openxmlformats.org/officeDocument/2006/relationships" id="257" r:id="Rce7c5ba274784c47"/>
    <p:sldId xmlns:r="http://schemas.openxmlformats.org/officeDocument/2006/relationships" id="258" r:id="R618228c421ff47b1"/>
    <p:sldId xmlns:r="http://schemas.openxmlformats.org/officeDocument/2006/relationships" id="259" r:id="Reee6307bd5c64fa0"/>
    <p:sldId xmlns:r="http://schemas.openxmlformats.org/officeDocument/2006/relationships" id="260" r:id="R745d5e819dfa48fa"/>
    <p:sldId xmlns:r="http://schemas.openxmlformats.org/officeDocument/2006/relationships" id="261" r:id="Rda97f5f84bf24e3b"/>
    <p:sldId xmlns:r="http://schemas.openxmlformats.org/officeDocument/2006/relationships" id="262" r:id="R274aae36f30b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498085c0843fc" /><Relationship Type="http://schemas.openxmlformats.org/officeDocument/2006/relationships/slide" Target="/ppt/slides/slide1.xml" Id="R15e09c2eeee14f8f" /><Relationship Type="http://schemas.openxmlformats.org/officeDocument/2006/relationships/slide" Target="/ppt/slides/slide2.xml" Id="Rce7c5ba274784c47" /><Relationship Type="http://schemas.openxmlformats.org/officeDocument/2006/relationships/slide" Target="/ppt/slides/slide3.xml" Id="R618228c421ff47b1" /><Relationship Type="http://schemas.openxmlformats.org/officeDocument/2006/relationships/slide" Target="/ppt/slides/slide4.xml" Id="Reee6307bd5c64fa0" /><Relationship Type="http://schemas.openxmlformats.org/officeDocument/2006/relationships/slide" Target="/ppt/slides/slide5.xml" Id="R745d5e819dfa48fa" /><Relationship Type="http://schemas.openxmlformats.org/officeDocument/2006/relationships/slide" Target="/ppt/slides/slide6.xml" Id="Rda97f5f84bf24e3b" /><Relationship Type="http://schemas.openxmlformats.org/officeDocument/2006/relationships/slide" Target="/ppt/slides/slide7.xml" Id="R274aae36f30b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9e593b1d7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390afcc247db" /><Relationship Type="http://schemas.openxmlformats.org/officeDocument/2006/relationships/theme" Target="/ppt/slideMasters/theme/theme1.xml" Id="R93637e76cebb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1390afcc2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37cace4c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cf3508c72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fc224df5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5e5a5534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b5954115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4a675f95c43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3c1027e3b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ERIK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