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836bb7bb8f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bc515bfc44866"/>
  </p:sldMasterIdLst>
  <p:sldIdLst>
    <p:sldId xmlns:r="http://schemas.openxmlformats.org/officeDocument/2006/relationships" id="256" r:id="Recbca2035a9147c5"/>
    <p:sldId xmlns:r="http://schemas.openxmlformats.org/officeDocument/2006/relationships" id="257" r:id="Ra9726ef6aeb247e5"/>
    <p:sldId xmlns:r="http://schemas.openxmlformats.org/officeDocument/2006/relationships" id="258" r:id="R5b1e5e1f1dc449fe"/>
    <p:sldId xmlns:r="http://schemas.openxmlformats.org/officeDocument/2006/relationships" id="259" r:id="R8a66f0f584534f1f"/>
    <p:sldId xmlns:r="http://schemas.openxmlformats.org/officeDocument/2006/relationships" id="260" r:id="R6cf194fefd9a49bd"/>
    <p:sldId xmlns:r="http://schemas.openxmlformats.org/officeDocument/2006/relationships" id="261" r:id="R060d34bbfb9342d7"/>
    <p:sldId xmlns:r="http://schemas.openxmlformats.org/officeDocument/2006/relationships" id="262" r:id="Ra26184379d1640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bc515bfc44866" /><Relationship Type="http://schemas.openxmlformats.org/officeDocument/2006/relationships/slide" Target="/ppt/slides/slide1.xml" Id="Recbca2035a9147c5" /><Relationship Type="http://schemas.openxmlformats.org/officeDocument/2006/relationships/slide" Target="/ppt/slides/slide2.xml" Id="Ra9726ef6aeb247e5" /><Relationship Type="http://schemas.openxmlformats.org/officeDocument/2006/relationships/slide" Target="/ppt/slides/slide3.xml" Id="R5b1e5e1f1dc449fe" /><Relationship Type="http://schemas.openxmlformats.org/officeDocument/2006/relationships/slide" Target="/ppt/slides/slide4.xml" Id="R8a66f0f584534f1f" /><Relationship Type="http://schemas.openxmlformats.org/officeDocument/2006/relationships/slide" Target="/ppt/slides/slide5.xml" Id="R6cf194fefd9a49bd" /><Relationship Type="http://schemas.openxmlformats.org/officeDocument/2006/relationships/slide" Target="/ppt/slides/slide6.xml" Id="R060d34bbfb9342d7" /><Relationship Type="http://schemas.openxmlformats.org/officeDocument/2006/relationships/slide" Target="/ppt/slides/slide7.xml" Id="Ra26184379d1640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a3f25e8b6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a797fe25441e7" /><Relationship Type="http://schemas.openxmlformats.org/officeDocument/2006/relationships/theme" Target="/ppt/slideMasters/theme/theme1.xml" Id="Rfe5bab76f250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ea797fe25441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7b3ec247c46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dadb12886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c4f69481841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744f3fe44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af25af3ce48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079054ca849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6409bbedd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NUMEROS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379 516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1 243 854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1 806 434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928 182 371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