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3f119c575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ebc7194664fba"/>
  </p:sldMasterIdLst>
  <p:sldIdLst>
    <p:sldId xmlns:r="http://schemas.openxmlformats.org/officeDocument/2006/relationships" id="256" r:id="R69b391c0c2bd40e2"/>
    <p:sldId xmlns:r="http://schemas.openxmlformats.org/officeDocument/2006/relationships" id="257" r:id="R33d29384b48f47be"/>
    <p:sldId xmlns:r="http://schemas.openxmlformats.org/officeDocument/2006/relationships" id="258" r:id="R2230002417ef4361"/>
    <p:sldId xmlns:r="http://schemas.openxmlformats.org/officeDocument/2006/relationships" id="259" r:id="Ree25db981a2e46f9"/>
    <p:sldId xmlns:r="http://schemas.openxmlformats.org/officeDocument/2006/relationships" id="260" r:id="Re2e6d84b897c49e3"/>
    <p:sldId xmlns:r="http://schemas.openxmlformats.org/officeDocument/2006/relationships" id="261" r:id="R0df0f1d5e5eb4b3c"/>
    <p:sldId xmlns:r="http://schemas.openxmlformats.org/officeDocument/2006/relationships" id="262" r:id="Rb1082b6f6a70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ebc7194664fba" /><Relationship Type="http://schemas.openxmlformats.org/officeDocument/2006/relationships/slide" Target="/ppt/slides/slide1.xml" Id="R69b391c0c2bd40e2" /><Relationship Type="http://schemas.openxmlformats.org/officeDocument/2006/relationships/slide" Target="/ppt/slides/slide2.xml" Id="R33d29384b48f47be" /><Relationship Type="http://schemas.openxmlformats.org/officeDocument/2006/relationships/slide" Target="/ppt/slides/slide3.xml" Id="R2230002417ef4361" /><Relationship Type="http://schemas.openxmlformats.org/officeDocument/2006/relationships/slide" Target="/ppt/slides/slide4.xml" Id="Ree25db981a2e46f9" /><Relationship Type="http://schemas.openxmlformats.org/officeDocument/2006/relationships/slide" Target="/ppt/slides/slide5.xml" Id="Re2e6d84b897c49e3" /><Relationship Type="http://schemas.openxmlformats.org/officeDocument/2006/relationships/slide" Target="/ppt/slides/slide6.xml" Id="R0df0f1d5e5eb4b3c" /><Relationship Type="http://schemas.openxmlformats.org/officeDocument/2006/relationships/slide" Target="/ppt/slides/slide7.xml" Id="Rb1082b6f6a70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31163040e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9685e99c4ca8" /><Relationship Type="http://schemas.openxmlformats.org/officeDocument/2006/relationships/theme" Target="/ppt/slideMasters/theme/theme1.xml" Id="R6ff37cda1002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f9685e99c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0d6d7fdb9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5185f0e6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93d7e753b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2c2252a8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1abe40ef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aefa1bca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68de9437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928 176 843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