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e25e2b4fe4a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7947b52514728"/>
  </p:sldMasterIdLst>
  <p:sldIdLst>
    <p:sldId xmlns:r="http://schemas.openxmlformats.org/officeDocument/2006/relationships" id="256" r:id="R3c706712a5584ff9"/>
    <p:sldId xmlns:r="http://schemas.openxmlformats.org/officeDocument/2006/relationships" id="257" r:id="R74149fe4db1f4643"/>
    <p:sldId xmlns:r="http://schemas.openxmlformats.org/officeDocument/2006/relationships" id="258" r:id="R03a7142c81bf425e"/>
    <p:sldId xmlns:r="http://schemas.openxmlformats.org/officeDocument/2006/relationships" id="259" r:id="R07c22bd773e64bde"/>
    <p:sldId xmlns:r="http://schemas.openxmlformats.org/officeDocument/2006/relationships" id="260" r:id="Ra0f1ddc8000842b9"/>
    <p:sldId xmlns:r="http://schemas.openxmlformats.org/officeDocument/2006/relationships" id="261" r:id="Rfdb89d6bb88c4e53"/>
    <p:sldId xmlns:r="http://schemas.openxmlformats.org/officeDocument/2006/relationships" id="262" r:id="R1ea618cedec4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7947b52514728" /><Relationship Type="http://schemas.openxmlformats.org/officeDocument/2006/relationships/slide" Target="/ppt/slides/slide1.xml" Id="R3c706712a5584ff9" /><Relationship Type="http://schemas.openxmlformats.org/officeDocument/2006/relationships/slide" Target="/ppt/slides/slide2.xml" Id="R74149fe4db1f4643" /><Relationship Type="http://schemas.openxmlformats.org/officeDocument/2006/relationships/slide" Target="/ppt/slides/slide3.xml" Id="R03a7142c81bf425e" /><Relationship Type="http://schemas.openxmlformats.org/officeDocument/2006/relationships/slide" Target="/ppt/slides/slide4.xml" Id="R07c22bd773e64bde" /><Relationship Type="http://schemas.openxmlformats.org/officeDocument/2006/relationships/slide" Target="/ppt/slides/slide5.xml" Id="Ra0f1ddc8000842b9" /><Relationship Type="http://schemas.openxmlformats.org/officeDocument/2006/relationships/slide" Target="/ppt/slides/slide6.xml" Id="Rfdb89d6bb88c4e53" /><Relationship Type="http://schemas.openxmlformats.org/officeDocument/2006/relationships/slide" Target="/ppt/slides/slide7.xml" Id="R1ea618cedec4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c381586d244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e264d18ab4767" /><Relationship Type="http://schemas.openxmlformats.org/officeDocument/2006/relationships/theme" Target="/ppt/slideMasters/theme/theme1.xml" Id="R82e7d50a7f99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e264d18ab47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24203b58d4d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234621732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5d1c9cbcc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7d442582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cf0c0b05b43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f30701bca7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220845d4a43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EMA-INVEST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EMA-INVEST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MICHAEL SJØSTRØM ALFREDSEN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 Holms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928 172 880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EMA-INVEST AS</a:t>
            </a:r>
          </a:p>
        </p:txBody>
      </p:sp>
    </p:spTree>
  </p:cSld>
  <p:clrMapOvr>
    <a:masterClrMapping xmlns:a="http://schemas.openxmlformats.org/drawingml/2006/main"/>
  </p:clrMapOvr>
</p:sld>
</file>