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5c8943383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34399f1624d15"/>
  </p:sldMasterIdLst>
  <p:sldIdLst>
    <p:sldId xmlns:r="http://schemas.openxmlformats.org/officeDocument/2006/relationships" id="256" r:id="R14dcb8bbb7c242f7"/>
    <p:sldId xmlns:r="http://schemas.openxmlformats.org/officeDocument/2006/relationships" id="257" r:id="Ra82b08e0ab95400a"/>
    <p:sldId xmlns:r="http://schemas.openxmlformats.org/officeDocument/2006/relationships" id="258" r:id="R8ce43ad08a7e4b12"/>
    <p:sldId xmlns:r="http://schemas.openxmlformats.org/officeDocument/2006/relationships" id="259" r:id="R7f41dd022e5a479e"/>
    <p:sldId xmlns:r="http://schemas.openxmlformats.org/officeDocument/2006/relationships" id="260" r:id="R8225f58ca80e40cd"/>
    <p:sldId xmlns:r="http://schemas.openxmlformats.org/officeDocument/2006/relationships" id="261" r:id="R5679e7d8e23f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34399f1624d15" /><Relationship Type="http://schemas.openxmlformats.org/officeDocument/2006/relationships/slide" Target="/ppt/slides/slide1.xml" Id="R14dcb8bbb7c242f7" /><Relationship Type="http://schemas.openxmlformats.org/officeDocument/2006/relationships/slide" Target="/ppt/slides/slide2.xml" Id="Ra82b08e0ab95400a" /><Relationship Type="http://schemas.openxmlformats.org/officeDocument/2006/relationships/slide" Target="/ppt/slides/slide3.xml" Id="R8ce43ad08a7e4b12" /><Relationship Type="http://schemas.openxmlformats.org/officeDocument/2006/relationships/slide" Target="/ppt/slides/slide4.xml" Id="R7f41dd022e5a479e" /><Relationship Type="http://schemas.openxmlformats.org/officeDocument/2006/relationships/slide" Target="/ppt/slides/slide5.xml" Id="R8225f58ca80e40cd" /><Relationship Type="http://schemas.openxmlformats.org/officeDocument/2006/relationships/slide" Target="/ppt/slides/slide6.xml" Id="R5679e7d8e23f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44a35103e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d15f2a4e74197" /><Relationship Type="http://schemas.openxmlformats.org/officeDocument/2006/relationships/theme" Target="/ppt/slideMasters/theme/theme1.xml" Id="R40a90483d667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d15f2a4e7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12f8f255b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c981351a9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8fa175389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5821fc616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cce59b2bc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7c1d8b7c7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928 172 880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