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31276539e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f0ce9f1524f8f"/>
  </p:sldMasterIdLst>
  <p:sldIdLst>
    <p:sldId xmlns:r="http://schemas.openxmlformats.org/officeDocument/2006/relationships" id="256" r:id="R1c12a24a63fd400f"/>
    <p:sldId xmlns:r="http://schemas.openxmlformats.org/officeDocument/2006/relationships" id="257" r:id="R97821c2f13144bd1"/>
    <p:sldId xmlns:r="http://schemas.openxmlformats.org/officeDocument/2006/relationships" id="258" r:id="Rd170b22b8fd54330"/>
    <p:sldId xmlns:r="http://schemas.openxmlformats.org/officeDocument/2006/relationships" id="259" r:id="R331cb162f1714da2"/>
    <p:sldId xmlns:r="http://schemas.openxmlformats.org/officeDocument/2006/relationships" id="260" r:id="R88e7d72562d14c8b"/>
    <p:sldId xmlns:r="http://schemas.openxmlformats.org/officeDocument/2006/relationships" id="261" r:id="Rde8ea62cd9c94406"/>
    <p:sldId xmlns:r="http://schemas.openxmlformats.org/officeDocument/2006/relationships" id="262" r:id="R0da34ade1e98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f0ce9f1524f8f" /><Relationship Type="http://schemas.openxmlformats.org/officeDocument/2006/relationships/slide" Target="/ppt/slides/slide1.xml" Id="R1c12a24a63fd400f" /><Relationship Type="http://schemas.openxmlformats.org/officeDocument/2006/relationships/slide" Target="/ppt/slides/slide2.xml" Id="R97821c2f13144bd1" /><Relationship Type="http://schemas.openxmlformats.org/officeDocument/2006/relationships/slide" Target="/ppt/slides/slide3.xml" Id="Rd170b22b8fd54330" /><Relationship Type="http://schemas.openxmlformats.org/officeDocument/2006/relationships/slide" Target="/ppt/slides/slide4.xml" Id="R331cb162f1714da2" /><Relationship Type="http://schemas.openxmlformats.org/officeDocument/2006/relationships/slide" Target="/ppt/slides/slide5.xml" Id="R88e7d72562d14c8b" /><Relationship Type="http://schemas.openxmlformats.org/officeDocument/2006/relationships/slide" Target="/ppt/slides/slide6.xml" Id="Rde8ea62cd9c94406" /><Relationship Type="http://schemas.openxmlformats.org/officeDocument/2006/relationships/slide" Target="/ppt/slides/slide7.xml" Id="R0da34ade1e98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4f08c1e30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ab1e933a4db0" /><Relationship Type="http://schemas.openxmlformats.org/officeDocument/2006/relationships/theme" Target="/ppt/slideMasters/theme/theme1.xml" Id="R05b7d7d9eee9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cab1e933a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eef1ce2b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c2a1565a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e2b302733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c1eebf80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86b61859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a5a4f08b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ab4b43de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37 607 219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838 356 796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852 459 483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