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cf1fd6a58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fd87c0ccc42c6"/>
  </p:sldMasterIdLst>
  <p:sldIdLst>
    <p:sldId xmlns:r="http://schemas.openxmlformats.org/officeDocument/2006/relationships" id="256" r:id="R31ca73339c83459a"/>
    <p:sldId xmlns:r="http://schemas.openxmlformats.org/officeDocument/2006/relationships" id="257" r:id="R78c6ff4b04134834"/>
    <p:sldId xmlns:r="http://schemas.openxmlformats.org/officeDocument/2006/relationships" id="258" r:id="R10499b855fc34f0f"/>
    <p:sldId xmlns:r="http://schemas.openxmlformats.org/officeDocument/2006/relationships" id="259" r:id="Rc99a3e4059bf4b31"/>
    <p:sldId xmlns:r="http://schemas.openxmlformats.org/officeDocument/2006/relationships" id="260" r:id="R3eda73fd5c024df5"/>
    <p:sldId xmlns:r="http://schemas.openxmlformats.org/officeDocument/2006/relationships" id="261" r:id="R0228e63d3b774c33"/>
    <p:sldId xmlns:r="http://schemas.openxmlformats.org/officeDocument/2006/relationships" id="262" r:id="R22cb3d47378f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fd87c0ccc42c6" /><Relationship Type="http://schemas.openxmlformats.org/officeDocument/2006/relationships/slide" Target="/ppt/slides/slide1.xml" Id="R31ca73339c83459a" /><Relationship Type="http://schemas.openxmlformats.org/officeDocument/2006/relationships/slide" Target="/ppt/slides/slide2.xml" Id="R78c6ff4b04134834" /><Relationship Type="http://schemas.openxmlformats.org/officeDocument/2006/relationships/slide" Target="/ppt/slides/slide3.xml" Id="R10499b855fc34f0f" /><Relationship Type="http://schemas.openxmlformats.org/officeDocument/2006/relationships/slide" Target="/ppt/slides/slide4.xml" Id="Rc99a3e4059bf4b31" /><Relationship Type="http://schemas.openxmlformats.org/officeDocument/2006/relationships/slide" Target="/ppt/slides/slide5.xml" Id="R3eda73fd5c024df5" /><Relationship Type="http://schemas.openxmlformats.org/officeDocument/2006/relationships/slide" Target="/ppt/slides/slide6.xml" Id="R0228e63d3b774c33" /><Relationship Type="http://schemas.openxmlformats.org/officeDocument/2006/relationships/slide" Target="/ppt/slides/slide7.xml" Id="R22cb3d47378f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b88997be14b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62c81cf934728" /><Relationship Type="http://schemas.openxmlformats.org/officeDocument/2006/relationships/theme" Target="/ppt/slideMasters/theme/theme1.xml" Id="R8cad7c8d9c26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62c81cf93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ffa059a0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a37bddbb9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9a6c18137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d00f1c154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3e201515240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3a290efc2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3157655cc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HOLDING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2 881 836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