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e20c2323e42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3d5dd03a64499"/>
  </p:sldMasterIdLst>
  <p:sldIdLst>
    <p:sldId xmlns:r="http://schemas.openxmlformats.org/officeDocument/2006/relationships" id="256" r:id="Rbd8d7fac107c4afc"/>
    <p:sldId xmlns:r="http://schemas.openxmlformats.org/officeDocument/2006/relationships" id="257" r:id="Ree6afb4059454270"/>
    <p:sldId xmlns:r="http://schemas.openxmlformats.org/officeDocument/2006/relationships" id="258" r:id="R3f013c0903ac44d9"/>
    <p:sldId xmlns:r="http://schemas.openxmlformats.org/officeDocument/2006/relationships" id="259" r:id="Rd863250232fe44ac"/>
    <p:sldId xmlns:r="http://schemas.openxmlformats.org/officeDocument/2006/relationships" id="260" r:id="R83aeb39b85404647"/>
    <p:sldId xmlns:r="http://schemas.openxmlformats.org/officeDocument/2006/relationships" id="261" r:id="R8579ceb3b55a4dee"/>
    <p:sldId xmlns:r="http://schemas.openxmlformats.org/officeDocument/2006/relationships" id="262" r:id="R196377eaccc84f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3d5dd03a64499" /><Relationship Type="http://schemas.openxmlformats.org/officeDocument/2006/relationships/slide" Target="/ppt/slides/slide1.xml" Id="Rbd8d7fac107c4afc" /><Relationship Type="http://schemas.openxmlformats.org/officeDocument/2006/relationships/slide" Target="/ppt/slides/slide2.xml" Id="Ree6afb4059454270" /><Relationship Type="http://schemas.openxmlformats.org/officeDocument/2006/relationships/slide" Target="/ppt/slides/slide3.xml" Id="R3f013c0903ac44d9" /><Relationship Type="http://schemas.openxmlformats.org/officeDocument/2006/relationships/slide" Target="/ppt/slides/slide4.xml" Id="Rd863250232fe44ac" /><Relationship Type="http://schemas.openxmlformats.org/officeDocument/2006/relationships/slide" Target="/ppt/slides/slide5.xml" Id="R83aeb39b85404647" /><Relationship Type="http://schemas.openxmlformats.org/officeDocument/2006/relationships/slide" Target="/ppt/slides/slide6.xml" Id="R8579ceb3b55a4dee" /><Relationship Type="http://schemas.openxmlformats.org/officeDocument/2006/relationships/slide" Target="/ppt/slides/slide7.xml" Id="R196377eaccc84f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63e00907344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12f0c7046497c" /><Relationship Type="http://schemas.openxmlformats.org/officeDocument/2006/relationships/theme" Target="/ppt/slideMasters/theme/theme1.xml" Id="R4d811c2df7e948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d12f0c704649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64860c3a042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8be79768f4e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5925217784c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0f518db72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f231d42dd40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895665c5f41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e9bc752d9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EPA BØNES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EPA BØNES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52 038 147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2 182 826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15 078 812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19 933 253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LANDSVIK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EPA BØNES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Erik Landsvik, Vallaheiane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928 113 787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