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3c2246303444f1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0d5d8afcfc64d1f"/>
  </p:sldMasterIdLst>
  <p:sldIdLst>
    <p:sldId xmlns:r="http://schemas.openxmlformats.org/officeDocument/2006/relationships" id="256" r:id="R790f31e618fe4244"/>
    <p:sldId xmlns:r="http://schemas.openxmlformats.org/officeDocument/2006/relationships" id="257" r:id="R68eeaa999eb94fa8"/>
    <p:sldId xmlns:r="http://schemas.openxmlformats.org/officeDocument/2006/relationships" id="258" r:id="R439e653f853b4663"/>
    <p:sldId xmlns:r="http://schemas.openxmlformats.org/officeDocument/2006/relationships" id="259" r:id="R8fc2eef7c2e5407d"/>
    <p:sldId xmlns:r="http://schemas.openxmlformats.org/officeDocument/2006/relationships" id="260" r:id="Rb683bbb21d1945ee"/>
    <p:sldId xmlns:r="http://schemas.openxmlformats.org/officeDocument/2006/relationships" id="261" r:id="R47da7c86325a4f90"/>
    <p:sldId xmlns:r="http://schemas.openxmlformats.org/officeDocument/2006/relationships" id="262" r:id="R169b1e4d021d458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d5d8afcfc64d1f" /><Relationship Type="http://schemas.openxmlformats.org/officeDocument/2006/relationships/slide" Target="/ppt/slides/slide1.xml" Id="R790f31e618fe4244" /><Relationship Type="http://schemas.openxmlformats.org/officeDocument/2006/relationships/slide" Target="/ppt/slides/slide2.xml" Id="R68eeaa999eb94fa8" /><Relationship Type="http://schemas.openxmlformats.org/officeDocument/2006/relationships/slide" Target="/ppt/slides/slide3.xml" Id="R439e653f853b4663" /><Relationship Type="http://schemas.openxmlformats.org/officeDocument/2006/relationships/slide" Target="/ppt/slides/slide4.xml" Id="R8fc2eef7c2e5407d" /><Relationship Type="http://schemas.openxmlformats.org/officeDocument/2006/relationships/slide" Target="/ppt/slides/slide5.xml" Id="Rb683bbb21d1945ee" /><Relationship Type="http://schemas.openxmlformats.org/officeDocument/2006/relationships/slide" Target="/ppt/slides/slide6.xml" Id="R47da7c86325a4f90" /><Relationship Type="http://schemas.openxmlformats.org/officeDocument/2006/relationships/slide" Target="/ppt/slides/slide7.xml" Id="R169b1e4d021d458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78ff9a7ae9b4d7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d7c014fb5e45de" /><Relationship Type="http://schemas.openxmlformats.org/officeDocument/2006/relationships/theme" Target="/ppt/slideMasters/theme/theme1.xml" Id="R07eb6b9295ec493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6d7c014fb5e45d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aca064fa75440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8187a10374444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75386071c54cb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c41223ad96464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e5cf234ec9465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f053429eeb4eb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85b05fec6e42c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HALDORSEN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HALDORSEN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HALDORSEN AS ble etablert [år] og holder til i Sørreisa.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HALDORSEN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HALDORSEN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HALDORSEN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27 097 798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−3 442 653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1 147 382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28 408 320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45 304 440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HALDORSEN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TROLLBU 165 AS  –  29,0 %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JHS-KAVIAR HOLDING AS  –  28,0 %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 AKTIVA AS  –  28,0 %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BCH AKTIVA AS  –  15,0 %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HALDORSEN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Øyjordnesveien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9310 Sørreisa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928 100 731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HALDORSEN AS</a:t>
            </a:r>
          </a:p>
        </p:txBody>
      </p:sp>
    </p:spTree>
  </p:cSld>
  <p:clrMapOvr>
    <a:masterClrMapping xmlns:a="http://schemas.openxmlformats.org/drawingml/2006/main"/>
  </p:clrMapOvr>
</p:sld>
</file>