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b2da36070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887ed4aeb4c9a"/>
  </p:sldMasterIdLst>
  <p:sldIdLst>
    <p:sldId xmlns:r="http://schemas.openxmlformats.org/officeDocument/2006/relationships" id="256" r:id="R8e3931233e6c402e"/>
    <p:sldId xmlns:r="http://schemas.openxmlformats.org/officeDocument/2006/relationships" id="257" r:id="R5710dbe2901a4dff"/>
    <p:sldId xmlns:r="http://schemas.openxmlformats.org/officeDocument/2006/relationships" id="258" r:id="R288164f8b14541b9"/>
    <p:sldId xmlns:r="http://schemas.openxmlformats.org/officeDocument/2006/relationships" id="259" r:id="Rcc8595748229486f"/>
    <p:sldId xmlns:r="http://schemas.openxmlformats.org/officeDocument/2006/relationships" id="260" r:id="R09faadd9b8b34c56"/>
    <p:sldId xmlns:r="http://schemas.openxmlformats.org/officeDocument/2006/relationships" id="261" r:id="Rb6462a1c27ba4410"/>
    <p:sldId xmlns:r="http://schemas.openxmlformats.org/officeDocument/2006/relationships" id="262" r:id="Rc1a87c5c053e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887ed4aeb4c9a" /><Relationship Type="http://schemas.openxmlformats.org/officeDocument/2006/relationships/slide" Target="/ppt/slides/slide1.xml" Id="R8e3931233e6c402e" /><Relationship Type="http://schemas.openxmlformats.org/officeDocument/2006/relationships/slide" Target="/ppt/slides/slide2.xml" Id="R5710dbe2901a4dff" /><Relationship Type="http://schemas.openxmlformats.org/officeDocument/2006/relationships/slide" Target="/ppt/slides/slide3.xml" Id="R288164f8b14541b9" /><Relationship Type="http://schemas.openxmlformats.org/officeDocument/2006/relationships/slide" Target="/ppt/slides/slide4.xml" Id="Rcc8595748229486f" /><Relationship Type="http://schemas.openxmlformats.org/officeDocument/2006/relationships/slide" Target="/ppt/slides/slide5.xml" Id="R09faadd9b8b34c56" /><Relationship Type="http://schemas.openxmlformats.org/officeDocument/2006/relationships/slide" Target="/ppt/slides/slide6.xml" Id="Rb6462a1c27ba4410" /><Relationship Type="http://schemas.openxmlformats.org/officeDocument/2006/relationships/slide" Target="/ppt/slides/slide7.xml" Id="Rc1a87c5c053e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d3d4ff12f4d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e387667ce429f" /><Relationship Type="http://schemas.openxmlformats.org/officeDocument/2006/relationships/theme" Target="/ppt/slideMasters/theme/theme1.xml" Id="Rd4bf94acdb97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e387667ce42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898e3ec744c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4261eeef6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c0727d7dc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5f3cae273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8d1246ff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075cb5214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70f49c25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CCCCC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CCCCC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Christian Lie, Aasmund Vinjes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928 100 375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CCCCC AS</a:t>
            </a:r>
          </a:p>
        </p:txBody>
      </p:sp>
    </p:spTree>
  </p:cSld>
  <p:clrMapOvr>
    <a:masterClrMapping xmlns:a="http://schemas.openxmlformats.org/drawingml/2006/main"/>
  </p:clrMapOvr>
</p:sld>
</file>