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3640f55f9f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6b7356b2a14e48"/>
  </p:sldMasterIdLst>
  <p:sldIdLst>
    <p:sldId xmlns:r="http://schemas.openxmlformats.org/officeDocument/2006/relationships" id="256" r:id="R35f72f4e9d2946aa"/>
    <p:sldId xmlns:r="http://schemas.openxmlformats.org/officeDocument/2006/relationships" id="257" r:id="Rd2fec5a63a3d4912"/>
    <p:sldId xmlns:r="http://schemas.openxmlformats.org/officeDocument/2006/relationships" id="258" r:id="R20f2348506e24366"/>
    <p:sldId xmlns:r="http://schemas.openxmlformats.org/officeDocument/2006/relationships" id="259" r:id="Re3e28dc0aa794d01"/>
    <p:sldId xmlns:r="http://schemas.openxmlformats.org/officeDocument/2006/relationships" id="260" r:id="R6d1f915824a148ae"/>
    <p:sldId xmlns:r="http://schemas.openxmlformats.org/officeDocument/2006/relationships" id="261" r:id="R213e9c3b27bb4fa5"/>
    <p:sldId xmlns:r="http://schemas.openxmlformats.org/officeDocument/2006/relationships" id="262" r:id="Rfae886298abd4f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b7356b2a14e48" /><Relationship Type="http://schemas.openxmlformats.org/officeDocument/2006/relationships/slide" Target="/ppt/slides/slide1.xml" Id="R35f72f4e9d2946aa" /><Relationship Type="http://schemas.openxmlformats.org/officeDocument/2006/relationships/slide" Target="/ppt/slides/slide2.xml" Id="Rd2fec5a63a3d4912" /><Relationship Type="http://schemas.openxmlformats.org/officeDocument/2006/relationships/slide" Target="/ppt/slides/slide3.xml" Id="R20f2348506e24366" /><Relationship Type="http://schemas.openxmlformats.org/officeDocument/2006/relationships/slide" Target="/ppt/slides/slide4.xml" Id="Re3e28dc0aa794d01" /><Relationship Type="http://schemas.openxmlformats.org/officeDocument/2006/relationships/slide" Target="/ppt/slides/slide5.xml" Id="R6d1f915824a148ae" /><Relationship Type="http://schemas.openxmlformats.org/officeDocument/2006/relationships/slide" Target="/ppt/slides/slide6.xml" Id="R213e9c3b27bb4fa5" /><Relationship Type="http://schemas.openxmlformats.org/officeDocument/2006/relationships/slide" Target="/ppt/slides/slide7.xml" Id="Rfae886298abd4f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1c555ebc9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da1ee93a441cb" /><Relationship Type="http://schemas.openxmlformats.org/officeDocument/2006/relationships/theme" Target="/ppt/slideMasters/theme/theme1.xml" Id="Re3337af0fc4a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fda1ee93a441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98810392844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d35ba3e7d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4fc354c24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53c3da207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9ee3eeadd45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7d98084a04a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0f020d6d24d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