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ba4ec222ac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b09a780264d1f"/>
  </p:sldMasterIdLst>
  <p:sldIdLst>
    <p:sldId xmlns:r="http://schemas.openxmlformats.org/officeDocument/2006/relationships" id="256" r:id="R578d3b2d7edf4f86"/>
    <p:sldId xmlns:r="http://schemas.openxmlformats.org/officeDocument/2006/relationships" id="257" r:id="R54d0ec4908524866"/>
    <p:sldId xmlns:r="http://schemas.openxmlformats.org/officeDocument/2006/relationships" id="258" r:id="Re784fde7875b43b2"/>
    <p:sldId xmlns:r="http://schemas.openxmlformats.org/officeDocument/2006/relationships" id="259" r:id="R26974d03abfe4e49"/>
    <p:sldId xmlns:r="http://schemas.openxmlformats.org/officeDocument/2006/relationships" id="260" r:id="Rdc9cb004e5e24476"/>
    <p:sldId xmlns:r="http://schemas.openxmlformats.org/officeDocument/2006/relationships" id="261" r:id="Rd47fd9099dd54e4d"/>
    <p:sldId xmlns:r="http://schemas.openxmlformats.org/officeDocument/2006/relationships" id="262" r:id="Rac1e999b3ec341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b09a780264d1f" /><Relationship Type="http://schemas.openxmlformats.org/officeDocument/2006/relationships/slide" Target="/ppt/slides/slide1.xml" Id="R578d3b2d7edf4f86" /><Relationship Type="http://schemas.openxmlformats.org/officeDocument/2006/relationships/slide" Target="/ppt/slides/slide2.xml" Id="R54d0ec4908524866" /><Relationship Type="http://schemas.openxmlformats.org/officeDocument/2006/relationships/slide" Target="/ppt/slides/slide3.xml" Id="Re784fde7875b43b2" /><Relationship Type="http://schemas.openxmlformats.org/officeDocument/2006/relationships/slide" Target="/ppt/slides/slide4.xml" Id="R26974d03abfe4e49" /><Relationship Type="http://schemas.openxmlformats.org/officeDocument/2006/relationships/slide" Target="/ppt/slides/slide5.xml" Id="Rdc9cb004e5e24476" /><Relationship Type="http://schemas.openxmlformats.org/officeDocument/2006/relationships/slide" Target="/ppt/slides/slide6.xml" Id="Rd47fd9099dd54e4d" /><Relationship Type="http://schemas.openxmlformats.org/officeDocument/2006/relationships/slide" Target="/ppt/slides/slide7.xml" Id="Rac1e999b3ec341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6dd83bd26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7fd17b7b4dfa" /><Relationship Type="http://schemas.openxmlformats.org/officeDocument/2006/relationships/theme" Target="/ppt/slideMasters/theme/theme1.xml" Id="R67b6d41f0f7f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b7fd17b7b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3c56cb37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044ef17b4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f5eba6354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5a315c26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53f745164c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3fcf05b0640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8cba307b7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