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984160a51c4a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623cbff00340a5"/>
  </p:sldMasterIdLst>
  <p:sldIdLst>
    <p:sldId xmlns:r="http://schemas.openxmlformats.org/officeDocument/2006/relationships" id="256" r:id="Re10e9f4a73d04d3f"/>
    <p:sldId xmlns:r="http://schemas.openxmlformats.org/officeDocument/2006/relationships" id="257" r:id="R00ae1c9de05c42f9"/>
    <p:sldId xmlns:r="http://schemas.openxmlformats.org/officeDocument/2006/relationships" id="258" r:id="Re08129b778d14fc7"/>
    <p:sldId xmlns:r="http://schemas.openxmlformats.org/officeDocument/2006/relationships" id="259" r:id="R34e01b91a02e45d2"/>
    <p:sldId xmlns:r="http://schemas.openxmlformats.org/officeDocument/2006/relationships" id="260" r:id="Re7d0349421214af9"/>
    <p:sldId xmlns:r="http://schemas.openxmlformats.org/officeDocument/2006/relationships" id="261" r:id="R774d2d32858342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23cbff00340a5" /><Relationship Type="http://schemas.openxmlformats.org/officeDocument/2006/relationships/slide" Target="/ppt/slides/slide1.xml" Id="Re10e9f4a73d04d3f" /><Relationship Type="http://schemas.openxmlformats.org/officeDocument/2006/relationships/slide" Target="/ppt/slides/slide2.xml" Id="R00ae1c9de05c42f9" /><Relationship Type="http://schemas.openxmlformats.org/officeDocument/2006/relationships/slide" Target="/ppt/slides/slide3.xml" Id="Re08129b778d14fc7" /><Relationship Type="http://schemas.openxmlformats.org/officeDocument/2006/relationships/slide" Target="/ppt/slides/slide4.xml" Id="R34e01b91a02e45d2" /><Relationship Type="http://schemas.openxmlformats.org/officeDocument/2006/relationships/slide" Target="/ppt/slides/slide5.xml" Id="Re7d0349421214af9" /><Relationship Type="http://schemas.openxmlformats.org/officeDocument/2006/relationships/slide" Target="/ppt/slides/slide6.xml" Id="R774d2d32858342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7dcca9c664c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70a81d370484b" /><Relationship Type="http://schemas.openxmlformats.org/officeDocument/2006/relationships/theme" Target="/ppt/slideMasters/theme/theme1.xml" Id="R2cfda3a8df6c47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70a81d37048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5d62767b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4d0286ce7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db369d0ee4b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c573e5027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f8bb6924d4e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dbdcbe01845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