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c8ba97d14c43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45c91e617e4388"/>
  </p:sldMasterIdLst>
  <p:sldIdLst>
    <p:sldId xmlns:r="http://schemas.openxmlformats.org/officeDocument/2006/relationships" id="256" r:id="R033e9d6ef6364aee"/>
    <p:sldId xmlns:r="http://schemas.openxmlformats.org/officeDocument/2006/relationships" id="257" r:id="R1fe287c61a304f21"/>
    <p:sldId xmlns:r="http://schemas.openxmlformats.org/officeDocument/2006/relationships" id="258" r:id="Rd63f052978544db3"/>
    <p:sldId xmlns:r="http://schemas.openxmlformats.org/officeDocument/2006/relationships" id="259" r:id="R4f40e46e43e04657"/>
    <p:sldId xmlns:r="http://schemas.openxmlformats.org/officeDocument/2006/relationships" id="260" r:id="Rea70648aba2d4060"/>
    <p:sldId xmlns:r="http://schemas.openxmlformats.org/officeDocument/2006/relationships" id="261" r:id="R980c5db722e84634"/>
    <p:sldId xmlns:r="http://schemas.openxmlformats.org/officeDocument/2006/relationships" id="262" r:id="Rac7d7e69ad8840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45c91e617e4388" /><Relationship Type="http://schemas.openxmlformats.org/officeDocument/2006/relationships/slide" Target="/ppt/slides/slide1.xml" Id="R033e9d6ef6364aee" /><Relationship Type="http://schemas.openxmlformats.org/officeDocument/2006/relationships/slide" Target="/ppt/slides/slide2.xml" Id="R1fe287c61a304f21" /><Relationship Type="http://schemas.openxmlformats.org/officeDocument/2006/relationships/slide" Target="/ppt/slides/slide3.xml" Id="Rd63f052978544db3" /><Relationship Type="http://schemas.openxmlformats.org/officeDocument/2006/relationships/slide" Target="/ppt/slides/slide4.xml" Id="R4f40e46e43e04657" /><Relationship Type="http://schemas.openxmlformats.org/officeDocument/2006/relationships/slide" Target="/ppt/slides/slide5.xml" Id="Rea70648aba2d4060" /><Relationship Type="http://schemas.openxmlformats.org/officeDocument/2006/relationships/slide" Target="/ppt/slides/slide6.xml" Id="R980c5db722e84634" /><Relationship Type="http://schemas.openxmlformats.org/officeDocument/2006/relationships/slide" Target="/ppt/slides/slide7.xml" Id="Rac7d7e69ad8840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1a2069068f4b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d4c93624bb49c9" /><Relationship Type="http://schemas.openxmlformats.org/officeDocument/2006/relationships/theme" Target="/ppt/slideMasters/theme/theme1.xml" Id="R371135f8538e47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d4c93624bb49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86dd68995740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aed8e324df4e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96ceedc62c44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3a0b1a9bd848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0dacc8190b4c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274efeba5346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23730bd0d043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ØSTRE GRUNDSET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GRUNDSET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GRUNDSET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GRUNDSET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GRUNDSET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GRUNDSET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4 979 559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1 492 512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2 563 760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9 891 268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10 929 012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GRUNDSET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MIKAEL LØKEN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GRUNDSET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Grundsetveg 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2406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928 038 319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GRUNDSET AS</a:t>
            </a:r>
          </a:p>
        </p:txBody>
      </p:sp>
    </p:spTree>
  </p:cSld>
  <p:clrMapOvr>
    <a:masterClrMapping xmlns:a="http://schemas.openxmlformats.org/drawingml/2006/main"/>
  </p:clrMapOvr>
</p:sld>
</file>